
<file path=[Content_Types].xml><?xml version="1.0" encoding="utf-8"?>
<Types xmlns="http://schemas.openxmlformats.org/package/2006/content-types">
  <Default Extension="xml" ContentType="application/xml"/>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0267275" cy="42794238"/>
  <p:notesSz cx="32918400" cy="51206400"/>
  <p:defaultTextStyle>
    <a:defPPr>
      <a:defRPr lang="en-US"/>
    </a:defPPr>
    <a:lvl1pPr algn="l" rtl="0" eaLnBrk="0" fontAlgn="base" hangingPunct="0">
      <a:spcBef>
        <a:spcPct val="0"/>
      </a:spcBef>
      <a:spcAft>
        <a:spcPct val="0"/>
      </a:spcAft>
      <a:defRPr sz="2800" kern="1200">
        <a:solidFill>
          <a:schemeClr val="tx1"/>
        </a:solidFill>
        <a:latin typeface="Helvetica" charset="0"/>
        <a:ea typeface="ＭＳ Ｐゴシック" charset="-128"/>
        <a:cs typeface="+mn-cs"/>
      </a:defRPr>
    </a:lvl1pPr>
    <a:lvl2pPr marL="400050" indent="57150" algn="l" rtl="0" eaLnBrk="0" fontAlgn="base" hangingPunct="0">
      <a:spcBef>
        <a:spcPct val="0"/>
      </a:spcBef>
      <a:spcAft>
        <a:spcPct val="0"/>
      </a:spcAft>
      <a:defRPr sz="2800" kern="1200">
        <a:solidFill>
          <a:schemeClr val="tx1"/>
        </a:solidFill>
        <a:latin typeface="Helvetica" charset="0"/>
        <a:ea typeface="ＭＳ Ｐゴシック" charset="-128"/>
        <a:cs typeface="+mn-cs"/>
      </a:defRPr>
    </a:lvl2pPr>
    <a:lvl3pPr marL="801688" indent="112713" algn="l" rtl="0" eaLnBrk="0" fontAlgn="base" hangingPunct="0">
      <a:spcBef>
        <a:spcPct val="0"/>
      </a:spcBef>
      <a:spcAft>
        <a:spcPct val="0"/>
      </a:spcAft>
      <a:defRPr sz="2800" kern="1200">
        <a:solidFill>
          <a:schemeClr val="tx1"/>
        </a:solidFill>
        <a:latin typeface="Helvetica" charset="0"/>
        <a:ea typeface="ＭＳ Ｐゴシック" charset="-128"/>
        <a:cs typeface="+mn-cs"/>
      </a:defRPr>
    </a:lvl3pPr>
    <a:lvl4pPr marL="1203325" indent="168275" algn="l" rtl="0" eaLnBrk="0" fontAlgn="base" hangingPunct="0">
      <a:spcBef>
        <a:spcPct val="0"/>
      </a:spcBef>
      <a:spcAft>
        <a:spcPct val="0"/>
      </a:spcAft>
      <a:defRPr sz="2800" kern="1200">
        <a:solidFill>
          <a:schemeClr val="tx1"/>
        </a:solidFill>
        <a:latin typeface="Helvetica" charset="0"/>
        <a:ea typeface="ＭＳ Ｐゴシック" charset="-128"/>
        <a:cs typeface="+mn-cs"/>
      </a:defRPr>
    </a:lvl4pPr>
    <a:lvl5pPr marL="1604963" indent="223838" algn="l" rtl="0" eaLnBrk="0" fontAlgn="base" hangingPunct="0">
      <a:spcBef>
        <a:spcPct val="0"/>
      </a:spcBef>
      <a:spcAft>
        <a:spcPct val="0"/>
      </a:spcAft>
      <a:defRPr sz="2800" kern="1200">
        <a:solidFill>
          <a:schemeClr val="tx1"/>
        </a:solidFill>
        <a:latin typeface="Helvetica" charset="0"/>
        <a:ea typeface="ＭＳ Ｐゴシック" charset="-128"/>
        <a:cs typeface="+mn-cs"/>
      </a:defRPr>
    </a:lvl5pPr>
    <a:lvl6pPr marL="2286000" algn="l" defTabSz="914400" rtl="0" eaLnBrk="1" latinLnBrk="0" hangingPunct="1">
      <a:defRPr sz="2800" kern="1200">
        <a:solidFill>
          <a:schemeClr val="tx1"/>
        </a:solidFill>
        <a:latin typeface="Helvetica" charset="0"/>
        <a:ea typeface="ＭＳ Ｐゴシック" charset="-128"/>
        <a:cs typeface="+mn-cs"/>
      </a:defRPr>
    </a:lvl6pPr>
    <a:lvl7pPr marL="2743200" algn="l" defTabSz="914400" rtl="0" eaLnBrk="1" latinLnBrk="0" hangingPunct="1">
      <a:defRPr sz="2800" kern="1200">
        <a:solidFill>
          <a:schemeClr val="tx1"/>
        </a:solidFill>
        <a:latin typeface="Helvetica" charset="0"/>
        <a:ea typeface="ＭＳ Ｐゴシック" charset="-128"/>
        <a:cs typeface="+mn-cs"/>
      </a:defRPr>
    </a:lvl7pPr>
    <a:lvl8pPr marL="3200400" algn="l" defTabSz="914400" rtl="0" eaLnBrk="1" latinLnBrk="0" hangingPunct="1">
      <a:defRPr sz="2800" kern="1200">
        <a:solidFill>
          <a:schemeClr val="tx1"/>
        </a:solidFill>
        <a:latin typeface="Helvetica" charset="0"/>
        <a:ea typeface="ＭＳ Ｐゴシック" charset="-128"/>
        <a:cs typeface="+mn-cs"/>
      </a:defRPr>
    </a:lvl8pPr>
    <a:lvl9pPr marL="3657600" algn="l" defTabSz="914400" rtl="0" eaLnBrk="1" latinLnBrk="0" hangingPunct="1">
      <a:defRPr sz="2800" kern="1200">
        <a:solidFill>
          <a:schemeClr val="tx1"/>
        </a:solidFill>
        <a:latin typeface="Helvetica" charset="0"/>
        <a:ea typeface="ＭＳ Ｐゴシック" charset="-128"/>
        <a:cs typeface="+mn-cs"/>
      </a:defRPr>
    </a:lvl9pPr>
  </p:defaultTextStyle>
  <p:extLst>
    <p:ext uri="{EFAFB233-063F-42B5-8137-9DF3F51BA10A}">
      <p15:sldGuideLst xmlns:p15="http://schemas.microsoft.com/office/powerpoint/2012/main">
        <p15:guide id="1" orient="horz" pos="932">
          <p15:clr>
            <a:srgbClr val="A4A3A4"/>
          </p15:clr>
        </p15:guide>
        <p15:guide id="2" orient="horz" pos="25522">
          <p15:clr>
            <a:srgbClr val="A4A3A4"/>
          </p15:clr>
        </p15:guide>
        <p15:guide id="3" orient="horz" pos="4847">
          <p15:clr>
            <a:srgbClr val="A4A3A4"/>
          </p15:clr>
        </p15:guide>
        <p15:guide id="4" orient="horz" pos="2768">
          <p15:clr>
            <a:srgbClr val="A4A3A4"/>
          </p15:clr>
        </p15:guide>
        <p15:guide id="5" pos="4397">
          <p15:clr>
            <a:srgbClr val="A4A3A4"/>
          </p15:clr>
        </p15:guide>
        <p15:guide id="6" pos="4973">
          <p15:clr>
            <a:srgbClr val="A4A3A4"/>
          </p15:clr>
        </p15:guide>
        <p15:guide id="7" pos="9050">
          <p15:clr>
            <a:srgbClr val="A4A3A4"/>
          </p15:clr>
        </p15:guide>
        <p15:guide id="8" pos="14502">
          <p15:clr>
            <a:srgbClr val="A4A3A4"/>
          </p15:clr>
        </p15:guide>
        <p15:guide id="9" pos="680">
          <p15:clr>
            <a:srgbClr val="A4A3A4"/>
          </p15:clr>
        </p15:guide>
        <p15:guide id="10" pos="9652">
          <p15:clr>
            <a:srgbClr val="A4A3A4"/>
          </p15:clr>
        </p15:guide>
        <p15:guide id="11" pos="13928">
          <p15:clr>
            <a:srgbClr val="A4A3A4"/>
          </p15:clr>
        </p15:guide>
        <p15:guide id="12" pos="1824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F77"/>
    <a:srgbClr val="256BA1"/>
    <a:srgbClr val="66BEED"/>
    <a:srgbClr val="3E6EFF"/>
    <a:srgbClr val="466CFF"/>
    <a:srgbClr val="191919"/>
    <a:srgbClr val="0000FF"/>
    <a:srgbClr val="FFFF66"/>
    <a:srgbClr val="FFFFE1"/>
    <a:srgbClr val="FF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321"/>
    <p:restoredTop sz="94643"/>
  </p:normalViewPr>
  <p:slideViewPr>
    <p:cSldViewPr snapToGrid="0">
      <p:cViewPr>
        <p:scale>
          <a:sx n="42" d="100"/>
          <a:sy n="42" d="100"/>
        </p:scale>
        <p:origin x="1104" y="160"/>
      </p:cViewPr>
      <p:guideLst>
        <p:guide orient="horz" pos="932"/>
        <p:guide orient="horz" pos="25522"/>
        <p:guide orient="horz" pos="4847"/>
        <p:guide orient="horz" pos="2768"/>
        <p:guide pos="4397"/>
        <p:guide pos="4973"/>
        <p:guide pos="9050"/>
        <p:guide pos="14502"/>
        <p:guide pos="680"/>
        <p:guide pos="9652"/>
        <p:guide pos="13928"/>
        <p:guide pos="18247"/>
      </p:guideLst>
    </p:cSldViewPr>
  </p:slideViewPr>
  <p:outlineViewPr>
    <p:cViewPr>
      <p:scale>
        <a:sx n="33" d="100"/>
        <a:sy n="33" d="100"/>
      </p:scale>
      <p:origin x="0" y="0"/>
    </p:cViewPr>
  </p:outlin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187A54-95E0-374F-A8AE-582124F55431}" type="doc">
      <dgm:prSet loTypeId="urn:microsoft.com/office/officeart/2005/8/layout/cycle1" loCatId="" qsTypeId="urn:microsoft.com/office/officeart/2005/8/quickstyle/simple4" qsCatId="simple" csTypeId="urn:microsoft.com/office/officeart/2005/8/colors/accent1_2" csCatId="accent1" phldr="1"/>
      <dgm:spPr/>
      <dgm:t>
        <a:bodyPr/>
        <a:lstStyle/>
        <a:p>
          <a:endParaRPr lang="nl-NL"/>
        </a:p>
      </dgm:t>
    </dgm:pt>
    <dgm:pt modelId="{4BA5B9B9-D4B3-1D4C-A08A-FC44E422CFDB}">
      <dgm:prSet phldrT="[Tekst]" custT="1"/>
      <dgm:spPr/>
      <dgm:t>
        <a:bodyPr/>
        <a:lstStyle/>
        <a:p>
          <a:r>
            <a:rPr lang="nl-NL" sz="4800" dirty="0" smtClean="0">
              <a:latin typeface="Avenir Next" charset="0"/>
              <a:ea typeface="Avenir Next" charset="0"/>
              <a:cs typeface="Avenir Next" charset="0"/>
            </a:rPr>
            <a:t>N</a:t>
          </a:r>
          <a:endParaRPr lang="nl-NL" sz="4800" dirty="0">
            <a:latin typeface="Avenir Next" charset="0"/>
            <a:ea typeface="Avenir Next" charset="0"/>
            <a:cs typeface="Avenir Next" charset="0"/>
          </a:endParaRPr>
        </a:p>
      </dgm:t>
    </dgm:pt>
    <dgm:pt modelId="{0AC6053B-2816-7441-B8EF-74E567413217}" type="parTrans" cxnId="{F2F00010-8B0B-A943-AB70-2A048F9BABBA}">
      <dgm:prSet/>
      <dgm:spPr/>
      <dgm:t>
        <a:bodyPr/>
        <a:lstStyle/>
        <a:p>
          <a:endParaRPr lang="nl-NL"/>
        </a:p>
      </dgm:t>
    </dgm:pt>
    <dgm:pt modelId="{242F5323-24B4-2D4E-915B-4803422B58EC}" type="sibTrans" cxnId="{F2F00010-8B0B-A943-AB70-2A048F9BABBA}">
      <dgm:prSet/>
      <dgm:spPr>
        <a:solidFill>
          <a:srgbClr val="256BA1"/>
        </a:solidFill>
      </dgm:spPr>
      <dgm:t>
        <a:bodyPr/>
        <a:lstStyle/>
        <a:p>
          <a:endParaRPr lang="nl-NL"/>
        </a:p>
      </dgm:t>
    </dgm:pt>
    <dgm:pt modelId="{A9A8773B-48A9-E441-8E3A-A30D2A514B65}">
      <dgm:prSet phldrT="[Tekst]" custT="1"/>
      <dgm:spPr/>
      <dgm:t>
        <a:bodyPr/>
        <a:lstStyle/>
        <a:p>
          <a:r>
            <a:rPr lang="nl-NL" sz="4800" dirty="0" smtClean="0">
              <a:latin typeface="Avenir Next" charset="0"/>
              <a:ea typeface="Avenir Next" charset="0"/>
              <a:cs typeface="Avenir Next" charset="0"/>
            </a:rPr>
            <a:t>R</a:t>
          </a:r>
          <a:endParaRPr lang="nl-NL" sz="4800" dirty="0">
            <a:latin typeface="Avenir Next" charset="0"/>
            <a:ea typeface="Avenir Next" charset="0"/>
            <a:cs typeface="Avenir Next" charset="0"/>
          </a:endParaRPr>
        </a:p>
      </dgm:t>
    </dgm:pt>
    <dgm:pt modelId="{92B6FFF6-3B99-B942-9BEE-D58FCF0D2E34}" type="parTrans" cxnId="{46E67A6D-1BF9-9547-9B0A-944B87C45C2B}">
      <dgm:prSet/>
      <dgm:spPr/>
      <dgm:t>
        <a:bodyPr/>
        <a:lstStyle/>
        <a:p>
          <a:endParaRPr lang="nl-NL"/>
        </a:p>
      </dgm:t>
    </dgm:pt>
    <dgm:pt modelId="{D970EA3B-F985-D74F-8758-0B05E31B786D}" type="sibTrans" cxnId="{46E67A6D-1BF9-9547-9B0A-944B87C45C2B}">
      <dgm:prSet/>
      <dgm:spPr>
        <a:solidFill>
          <a:srgbClr val="256BA1"/>
        </a:solidFill>
        <a:effectLst>
          <a:outerShdw blurRad="40000" dir="5400000" rotWithShape="0">
            <a:srgbClr val="000000">
              <a:alpha val="35000"/>
            </a:srgbClr>
          </a:outerShdw>
        </a:effectLst>
      </dgm:spPr>
      <dgm:t>
        <a:bodyPr/>
        <a:lstStyle/>
        <a:p>
          <a:endParaRPr lang="nl-NL"/>
        </a:p>
      </dgm:t>
    </dgm:pt>
    <dgm:pt modelId="{180F8959-E184-A345-8F18-A7908437FE87}" type="pres">
      <dgm:prSet presAssocID="{F4187A54-95E0-374F-A8AE-582124F55431}" presName="cycle" presStyleCnt="0">
        <dgm:presLayoutVars>
          <dgm:dir/>
          <dgm:resizeHandles val="exact"/>
        </dgm:presLayoutVars>
      </dgm:prSet>
      <dgm:spPr/>
      <dgm:t>
        <a:bodyPr/>
        <a:lstStyle/>
        <a:p>
          <a:endParaRPr lang="nl-NL"/>
        </a:p>
      </dgm:t>
    </dgm:pt>
    <dgm:pt modelId="{E2C86FB7-0B88-6640-A606-59A0865E58CB}" type="pres">
      <dgm:prSet presAssocID="{4BA5B9B9-D4B3-1D4C-A08A-FC44E422CFDB}" presName="dummy" presStyleCnt="0"/>
      <dgm:spPr/>
    </dgm:pt>
    <dgm:pt modelId="{DB3E0501-CC1F-F345-A426-DE9532CD387E}" type="pres">
      <dgm:prSet presAssocID="{4BA5B9B9-D4B3-1D4C-A08A-FC44E422CFDB}" presName="node" presStyleLbl="revTx" presStyleIdx="0" presStyleCnt="2" custScaleX="21345" custScaleY="38402">
        <dgm:presLayoutVars>
          <dgm:bulletEnabled val="1"/>
        </dgm:presLayoutVars>
      </dgm:prSet>
      <dgm:spPr/>
      <dgm:t>
        <a:bodyPr/>
        <a:lstStyle/>
        <a:p>
          <a:endParaRPr lang="nl-NL"/>
        </a:p>
      </dgm:t>
    </dgm:pt>
    <dgm:pt modelId="{98A474B5-D0EE-844D-BB78-CBBE9280E876}" type="pres">
      <dgm:prSet presAssocID="{242F5323-24B4-2D4E-915B-4803422B58EC}" presName="sibTrans" presStyleLbl="node1" presStyleIdx="0" presStyleCnt="2"/>
      <dgm:spPr/>
      <dgm:t>
        <a:bodyPr/>
        <a:lstStyle/>
        <a:p>
          <a:endParaRPr lang="nl-NL"/>
        </a:p>
      </dgm:t>
    </dgm:pt>
    <dgm:pt modelId="{4A670C85-2966-7F4D-9402-5AB3AB2F5E14}" type="pres">
      <dgm:prSet presAssocID="{A9A8773B-48A9-E441-8E3A-A30D2A514B65}" presName="dummy" presStyleCnt="0"/>
      <dgm:spPr/>
    </dgm:pt>
    <dgm:pt modelId="{162C1480-8610-0246-99C5-1C606DB83CEE}" type="pres">
      <dgm:prSet presAssocID="{A9A8773B-48A9-E441-8E3A-A30D2A514B65}" presName="node" presStyleLbl="revTx" presStyleIdx="1" presStyleCnt="2" custScaleX="27791" custScaleY="38403" custRadScaleRad="98594">
        <dgm:presLayoutVars>
          <dgm:bulletEnabled val="1"/>
        </dgm:presLayoutVars>
      </dgm:prSet>
      <dgm:spPr/>
      <dgm:t>
        <a:bodyPr/>
        <a:lstStyle/>
        <a:p>
          <a:endParaRPr lang="nl-NL"/>
        </a:p>
      </dgm:t>
    </dgm:pt>
    <dgm:pt modelId="{82A1DAD5-D719-C24A-A140-7F7493E5FA5C}" type="pres">
      <dgm:prSet presAssocID="{D970EA3B-F985-D74F-8758-0B05E31B786D}" presName="sibTrans" presStyleLbl="node1" presStyleIdx="1" presStyleCnt="2" custScaleY="99997"/>
      <dgm:spPr/>
      <dgm:t>
        <a:bodyPr/>
        <a:lstStyle/>
        <a:p>
          <a:endParaRPr lang="nl-NL"/>
        </a:p>
      </dgm:t>
    </dgm:pt>
  </dgm:ptLst>
  <dgm:cxnLst>
    <dgm:cxn modelId="{46E67A6D-1BF9-9547-9B0A-944B87C45C2B}" srcId="{F4187A54-95E0-374F-A8AE-582124F55431}" destId="{A9A8773B-48A9-E441-8E3A-A30D2A514B65}" srcOrd="1" destOrd="0" parTransId="{92B6FFF6-3B99-B942-9BEE-D58FCF0D2E34}" sibTransId="{D970EA3B-F985-D74F-8758-0B05E31B786D}"/>
    <dgm:cxn modelId="{F2F00010-8B0B-A943-AB70-2A048F9BABBA}" srcId="{F4187A54-95E0-374F-A8AE-582124F55431}" destId="{4BA5B9B9-D4B3-1D4C-A08A-FC44E422CFDB}" srcOrd="0" destOrd="0" parTransId="{0AC6053B-2816-7441-B8EF-74E567413217}" sibTransId="{242F5323-24B4-2D4E-915B-4803422B58EC}"/>
    <dgm:cxn modelId="{E4D66E38-451F-194B-9716-382651C6C254}" type="presOf" srcId="{D970EA3B-F985-D74F-8758-0B05E31B786D}" destId="{82A1DAD5-D719-C24A-A140-7F7493E5FA5C}" srcOrd="0" destOrd="0" presId="urn:microsoft.com/office/officeart/2005/8/layout/cycle1"/>
    <dgm:cxn modelId="{C5C3887C-4403-FE47-A54E-092C7D834B6A}" type="presOf" srcId="{A9A8773B-48A9-E441-8E3A-A30D2A514B65}" destId="{162C1480-8610-0246-99C5-1C606DB83CEE}" srcOrd="0" destOrd="0" presId="urn:microsoft.com/office/officeart/2005/8/layout/cycle1"/>
    <dgm:cxn modelId="{87AF03F2-A74B-8A4E-947A-D325F9233D28}" type="presOf" srcId="{F4187A54-95E0-374F-A8AE-582124F55431}" destId="{180F8959-E184-A345-8F18-A7908437FE87}" srcOrd="0" destOrd="0" presId="urn:microsoft.com/office/officeart/2005/8/layout/cycle1"/>
    <dgm:cxn modelId="{516B21BA-86F4-0C43-89E7-6EB9E263EAB9}" type="presOf" srcId="{4BA5B9B9-D4B3-1D4C-A08A-FC44E422CFDB}" destId="{DB3E0501-CC1F-F345-A426-DE9532CD387E}" srcOrd="0" destOrd="0" presId="urn:microsoft.com/office/officeart/2005/8/layout/cycle1"/>
    <dgm:cxn modelId="{77F5FFA4-41F0-E446-8B4E-F7C3E9204062}" type="presOf" srcId="{242F5323-24B4-2D4E-915B-4803422B58EC}" destId="{98A474B5-D0EE-844D-BB78-CBBE9280E876}" srcOrd="0" destOrd="0" presId="urn:microsoft.com/office/officeart/2005/8/layout/cycle1"/>
    <dgm:cxn modelId="{640436A8-AB16-1B4D-8B1B-A86557380086}" type="presParOf" srcId="{180F8959-E184-A345-8F18-A7908437FE87}" destId="{E2C86FB7-0B88-6640-A606-59A0865E58CB}" srcOrd="0" destOrd="0" presId="urn:microsoft.com/office/officeart/2005/8/layout/cycle1"/>
    <dgm:cxn modelId="{5728AE86-375A-AD4B-B9B7-DD008B276538}" type="presParOf" srcId="{180F8959-E184-A345-8F18-A7908437FE87}" destId="{DB3E0501-CC1F-F345-A426-DE9532CD387E}" srcOrd="1" destOrd="0" presId="urn:microsoft.com/office/officeart/2005/8/layout/cycle1"/>
    <dgm:cxn modelId="{9E1242EC-8664-9541-A928-3E8D9FED2FFB}" type="presParOf" srcId="{180F8959-E184-A345-8F18-A7908437FE87}" destId="{98A474B5-D0EE-844D-BB78-CBBE9280E876}" srcOrd="2" destOrd="0" presId="urn:microsoft.com/office/officeart/2005/8/layout/cycle1"/>
    <dgm:cxn modelId="{5ED7DC4C-6DA3-3543-9A9D-630F01A7C649}" type="presParOf" srcId="{180F8959-E184-A345-8F18-A7908437FE87}" destId="{4A670C85-2966-7F4D-9402-5AB3AB2F5E14}" srcOrd="3" destOrd="0" presId="urn:microsoft.com/office/officeart/2005/8/layout/cycle1"/>
    <dgm:cxn modelId="{CFCD92B6-BEDF-2140-8DE8-D30880453A67}" type="presParOf" srcId="{180F8959-E184-A345-8F18-A7908437FE87}" destId="{162C1480-8610-0246-99C5-1C606DB83CEE}" srcOrd="4" destOrd="0" presId="urn:microsoft.com/office/officeart/2005/8/layout/cycle1"/>
    <dgm:cxn modelId="{EB7AB2E2-BB20-AF43-BEB9-A0FBFD4EF013}" type="presParOf" srcId="{180F8959-E184-A345-8F18-A7908437FE87}" destId="{82A1DAD5-D719-C24A-A140-7F7493E5FA5C}" srcOrd="5" destOrd="0" presId="urn:microsoft.com/office/officeart/2005/8/layout/cycle1"/>
  </dgm:cxnLst>
  <dgm:bg>
    <a:noFill/>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E0501-CC1F-F345-A426-DE9532CD387E}">
      <dsp:nvSpPr>
        <dsp:cNvPr id="0" name=""/>
        <dsp:cNvSpPr/>
      </dsp:nvSpPr>
      <dsp:spPr>
        <a:xfrm>
          <a:off x="6562351" y="3189170"/>
          <a:ext cx="630330" cy="1134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lang="nl-NL" sz="4800" kern="1200" dirty="0" smtClean="0">
              <a:latin typeface="Avenir Next" charset="0"/>
              <a:ea typeface="Avenir Next" charset="0"/>
              <a:cs typeface="Avenir Next" charset="0"/>
            </a:rPr>
            <a:t>N</a:t>
          </a:r>
          <a:endParaRPr lang="nl-NL" sz="4800" kern="1200" dirty="0">
            <a:latin typeface="Avenir Next" charset="0"/>
            <a:ea typeface="Avenir Next" charset="0"/>
            <a:cs typeface="Avenir Next" charset="0"/>
          </a:endParaRPr>
        </a:p>
      </dsp:txBody>
      <dsp:txXfrm>
        <a:off x="6562351" y="3189170"/>
        <a:ext cx="630330" cy="1134034"/>
      </dsp:txXfrm>
    </dsp:sp>
    <dsp:sp modelId="{98A474B5-D0EE-844D-BB78-CBBE9280E876}">
      <dsp:nvSpPr>
        <dsp:cNvPr id="0" name=""/>
        <dsp:cNvSpPr/>
      </dsp:nvSpPr>
      <dsp:spPr>
        <a:xfrm>
          <a:off x="1451062" y="654595"/>
          <a:ext cx="6067727" cy="6067727"/>
        </a:xfrm>
        <a:prstGeom prst="circularArrow">
          <a:avLst>
            <a:gd name="adj1" fmla="val 9490"/>
            <a:gd name="adj2" fmla="val 685642"/>
            <a:gd name="adj3" fmla="val 9198106"/>
            <a:gd name="adj4" fmla="val 916230"/>
            <a:gd name="adj5" fmla="val 11072"/>
          </a:avLst>
        </a:prstGeom>
        <a:solidFill>
          <a:srgbClr val="256BA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62C1480-8610-0246-99C5-1C606DB83CEE}">
      <dsp:nvSpPr>
        <dsp:cNvPr id="0" name=""/>
        <dsp:cNvSpPr/>
      </dsp:nvSpPr>
      <dsp:spPr>
        <a:xfrm>
          <a:off x="1680999" y="3189155"/>
          <a:ext cx="820685" cy="113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lang="nl-NL" sz="4800" kern="1200" dirty="0" smtClean="0">
              <a:latin typeface="Avenir Next" charset="0"/>
              <a:ea typeface="Avenir Next" charset="0"/>
              <a:cs typeface="Avenir Next" charset="0"/>
            </a:rPr>
            <a:t>R</a:t>
          </a:r>
          <a:endParaRPr lang="nl-NL" sz="4800" kern="1200" dirty="0">
            <a:latin typeface="Avenir Next" charset="0"/>
            <a:ea typeface="Avenir Next" charset="0"/>
            <a:cs typeface="Avenir Next" charset="0"/>
          </a:endParaRPr>
        </a:p>
      </dsp:txBody>
      <dsp:txXfrm>
        <a:off x="1680999" y="3189155"/>
        <a:ext cx="820685" cy="1134063"/>
      </dsp:txXfrm>
    </dsp:sp>
    <dsp:sp modelId="{82A1DAD5-D719-C24A-A140-7F7493E5FA5C}">
      <dsp:nvSpPr>
        <dsp:cNvPr id="0" name=""/>
        <dsp:cNvSpPr/>
      </dsp:nvSpPr>
      <dsp:spPr>
        <a:xfrm>
          <a:off x="1451062" y="790142"/>
          <a:ext cx="6067727" cy="6067545"/>
        </a:xfrm>
        <a:prstGeom prst="circularArrow">
          <a:avLst>
            <a:gd name="adj1" fmla="val 9490"/>
            <a:gd name="adj2" fmla="val 685642"/>
            <a:gd name="adj3" fmla="val 19998128"/>
            <a:gd name="adj4" fmla="val 11716252"/>
            <a:gd name="adj5" fmla="val 11072"/>
          </a:avLst>
        </a:prstGeom>
        <a:solidFill>
          <a:srgbClr val="256BA1"/>
        </a:solidFill>
        <a:ln>
          <a:noFill/>
        </a:ln>
        <a:effectLst>
          <a:outerShdw blurRad="40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pPr>
              <a:defRPr/>
            </a:pPr>
            <a:fld id="{C1500DE6-1BF4-A94B-8DC9-55BDD19A1E33}" type="datetime1">
              <a:rPr lang="en-US" altLang="nl-NL"/>
              <a:pPr>
                <a:defRPr/>
              </a:pPr>
              <a:t>2/18/16</a:t>
            </a:fld>
            <a:endParaRPr lang="en-US" altLang="nl-NL"/>
          </a:p>
        </p:txBody>
      </p:sp>
      <p:sp>
        <p:nvSpPr>
          <p:cNvPr id="4" name="Slide Image Placeholder 3"/>
          <p:cNvSpPr>
            <a:spLocks noGrp="1" noRot="1" noChangeAspect="1"/>
          </p:cNvSpPr>
          <p:nvPr>
            <p:ph type="sldImg" idx="2"/>
          </p:nvPr>
        </p:nvSpPr>
        <p:spPr>
          <a:xfrm>
            <a:off x="9669463" y="3840163"/>
            <a:ext cx="13579475"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pPr>
              <a:defRPr/>
            </a:pPr>
            <a:fld id="{7F7AC97A-A008-A745-913F-3B592B08EC84}" type="slidenum">
              <a:rPr lang="en-US" altLang="nl-NL"/>
              <a:pPr>
                <a:defRPr/>
              </a:pPr>
              <a:t>‹nr.›</a:t>
            </a:fld>
            <a:endParaRPr lang="en-US" altLang="nl-NL"/>
          </a:p>
        </p:txBody>
      </p:sp>
    </p:spTree>
    <p:extLst>
      <p:ext uri="{BB962C8B-B14F-4D97-AF65-F5344CB8AC3E}">
        <p14:creationId xmlns:p14="http://schemas.microsoft.com/office/powerpoint/2010/main" val="1114652872"/>
      </p:ext>
    </p:extLst>
  </p:cSld>
  <p:clrMap bg1="lt1" tx1="dk1" bg2="lt2" tx2="dk2" accent1="accent1" accent2="accent2" accent3="accent3" accent4="accent4" accent5="accent5" accent6="accent6" hlink="hlink" folHlink="folHlink"/>
  <p:notesStyle>
    <a:lvl1pPr algn="l" defTabSz="400050" rtl="0" eaLnBrk="0" fontAlgn="base" hangingPunct="0">
      <a:spcBef>
        <a:spcPct val="30000"/>
      </a:spcBef>
      <a:spcAft>
        <a:spcPct val="0"/>
      </a:spcAft>
      <a:defRPr sz="1100" kern="1200">
        <a:solidFill>
          <a:schemeClr val="tx1"/>
        </a:solidFill>
        <a:latin typeface="+mn-lt"/>
        <a:ea typeface="ＭＳ Ｐゴシック" pitchFamily="-111" charset="-128"/>
        <a:cs typeface="ＭＳ Ｐゴシック" pitchFamily="-111" charset="-128"/>
      </a:defRPr>
    </a:lvl1pPr>
    <a:lvl2pPr marL="400050" algn="l" defTabSz="400050" rtl="0" eaLnBrk="0" fontAlgn="base" hangingPunct="0">
      <a:spcBef>
        <a:spcPct val="30000"/>
      </a:spcBef>
      <a:spcAft>
        <a:spcPct val="0"/>
      </a:spcAft>
      <a:defRPr sz="1100" kern="1200">
        <a:solidFill>
          <a:schemeClr val="tx1"/>
        </a:solidFill>
        <a:latin typeface="+mn-lt"/>
        <a:ea typeface="ＭＳ Ｐゴシック" pitchFamily="-111" charset="-128"/>
        <a:cs typeface="+mn-cs"/>
      </a:defRPr>
    </a:lvl2pPr>
    <a:lvl3pPr marL="801688" algn="l" defTabSz="400050" rtl="0" eaLnBrk="0" fontAlgn="base" hangingPunct="0">
      <a:spcBef>
        <a:spcPct val="30000"/>
      </a:spcBef>
      <a:spcAft>
        <a:spcPct val="0"/>
      </a:spcAft>
      <a:defRPr sz="1100" kern="1200">
        <a:solidFill>
          <a:schemeClr val="tx1"/>
        </a:solidFill>
        <a:latin typeface="+mn-lt"/>
        <a:ea typeface="ＭＳ Ｐゴシック" pitchFamily="-111" charset="-128"/>
        <a:cs typeface="+mn-cs"/>
      </a:defRPr>
    </a:lvl3pPr>
    <a:lvl4pPr marL="1203325" algn="l" defTabSz="400050" rtl="0" eaLnBrk="0" fontAlgn="base" hangingPunct="0">
      <a:spcBef>
        <a:spcPct val="30000"/>
      </a:spcBef>
      <a:spcAft>
        <a:spcPct val="0"/>
      </a:spcAft>
      <a:defRPr sz="1100" kern="1200">
        <a:solidFill>
          <a:schemeClr val="tx1"/>
        </a:solidFill>
        <a:latin typeface="+mn-lt"/>
        <a:ea typeface="ＭＳ Ｐゴシック" pitchFamily="-111" charset="-128"/>
        <a:cs typeface="+mn-cs"/>
      </a:defRPr>
    </a:lvl4pPr>
    <a:lvl5pPr marL="1604963" algn="l" defTabSz="400050" rtl="0" eaLnBrk="0" fontAlgn="base" hangingPunct="0">
      <a:spcBef>
        <a:spcPct val="30000"/>
      </a:spcBef>
      <a:spcAft>
        <a:spcPct val="0"/>
      </a:spcAft>
      <a:defRPr sz="1100" kern="1200">
        <a:solidFill>
          <a:schemeClr val="tx1"/>
        </a:solidFill>
        <a:latin typeface="+mn-lt"/>
        <a:ea typeface="ＭＳ Ｐゴシック" pitchFamily="-111" charset="-128"/>
        <a:cs typeface="+mn-cs"/>
      </a:defRPr>
    </a:lvl5pPr>
    <a:lvl6pPr marL="2007016" algn="l" defTabSz="401404" rtl="0" eaLnBrk="1" latinLnBrk="0" hangingPunct="1">
      <a:defRPr sz="1100" kern="1200">
        <a:solidFill>
          <a:schemeClr val="tx1"/>
        </a:solidFill>
        <a:latin typeface="+mn-lt"/>
        <a:ea typeface="+mn-ea"/>
        <a:cs typeface="+mn-cs"/>
      </a:defRPr>
    </a:lvl6pPr>
    <a:lvl7pPr marL="2408420" algn="l" defTabSz="401404" rtl="0" eaLnBrk="1" latinLnBrk="0" hangingPunct="1">
      <a:defRPr sz="1100" kern="1200">
        <a:solidFill>
          <a:schemeClr val="tx1"/>
        </a:solidFill>
        <a:latin typeface="+mn-lt"/>
        <a:ea typeface="+mn-ea"/>
        <a:cs typeface="+mn-cs"/>
      </a:defRPr>
    </a:lvl7pPr>
    <a:lvl8pPr marL="2809822" algn="l" defTabSz="401404" rtl="0" eaLnBrk="1" latinLnBrk="0" hangingPunct="1">
      <a:defRPr sz="1100" kern="1200">
        <a:solidFill>
          <a:schemeClr val="tx1"/>
        </a:solidFill>
        <a:latin typeface="+mn-lt"/>
        <a:ea typeface="+mn-ea"/>
        <a:cs typeface="+mn-cs"/>
      </a:defRPr>
    </a:lvl8pPr>
    <a:lvl9pPr marL="3211226" algn="l" defTabSz="40140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nl-NL" sz="9600">
                <a:solidFill>
                  <a:srgbClr val="000000"/>
                </a:solidFill>
                <a:ea typeface="ＭＳ Ｐゴシック" charset="-128"/>
              </a:rPr>
              <a:t>Copyright Colin Purrington (</a:t>
            </a:r>
            <a:r>
              <a:rPr lang="en-US" altLang="nl-NL" sz="9600">
                <a:solidFill>
                  <a:srgbClr val="000000"/>
                </a:solidFill>
                <a:latin typeface="Times New Roman" charset="0"/>
                <a:ea typeface="ＭＳ Ｐゴシック" charset="-128"/>
              </a:rPr>
              <a:t>http://colinpurrington.com/tips/academic/posterdesign).</a:t>
            </a:r>
            <a:endParaRPr lang="en-US" altLang="nl-NL" sz="9600">
              <a:solidFill>
                <a:srgbClr val="000000"/>
              </a:solidFill>
              <a:ea typeface="ＭＳ Ｐゴシック" charset="-128"/>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100">
                <a:solidFill>
                  <a:schemeClr val="tx1"/>
                </a:solidFill>
                <a:latin typeface="Calibri" charset="0"/>
                <a:ea typeface="ＭＳ Ｐゴシック" charset="-128"/>
              </a:defRPr>
            </a:lvl1pPr>
            <a:lvl2pPr marL="742950" indent="-285750">
              <a:spcBef>
                <a:spcPct val="30000"/>
              </a:spcBef>
              <a:defRPr sz="1100">
                <a:solidFill>
                  <a:schemeClr val="tx1"/>
                </a:solidFill>
                <a:latin typeface="Calibri" charset="0"/>
                <a:ea typeface="ＭＳ Ｐゴシック" charset="-128"/>
              </a:defRPr>
            </a:lvl2pPr>
            <a:lvl3pPr marL="1143000" indent="-228600">
              <a:spcBef>
                <a:spcPct val="30000"/>
              </a:spcBef>
              <a:defRPr sz="1100">
                <a:solidFill>
                  <a:schemeClr val="tx1"/>
                </a:solidFill>
                <a:latin typeface="Calibri" charset="0"/>
                <a:ea typeface="ＭＳ Ｐゴシック" charset="-128"/>
              </a:defRPr>
            </a:lvl3pPr>
            <a:lvl4pPr marL="1600200" indent="-228600">
              <a:spcBef>
                <a:spcPct val="30000"/>
              </a:spcBef>
              <a:defRPr sz="1100">
                <a:solidFill>
                  <a:schemeClr val="tx1"/>
                </a:solidFill>
                <a:latin typeface="Calibri" charset="0"/>
                <a:ea typeface="ＭＳ Ｐゴシック" charset="-128"/>
              </a:defRPr>
            </a:lvl4pPr>
            <a:lvl5pPr marL="2057400" indent="-228600">
              <a:spcBef>
                <a:spcPct val="30000"/>
              </a:spcBef>
              <a:defRPr sz="11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1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1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1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100">
                <a:solidFill>
                  <a:schemeClr val="tx1"/>
                </a:solidFill>
                <a:latin typeface="Calibri" charset="0"/>
                <a:ea typeface="ＭＳ Ｐゴシック" charset="-128"/>
              </a:defRPr>
            </a:lvl9pPr>
          </a:lstStyle>
          <a:p>
            <a:pPr>
              <a:spcBef>
                <a:spcPct val="0"/>
              </a:spcBef>
            </a:pPr>
            <a:fld id="{BB907580-360D-EB46-914E-98BE7BC59C90}" type="slidenum">
              <a:rPr lang="en-US" altLang="nl-NL" sz="1200"/>
              <a:pPr>
                <a:spcBef>
                  <a:spcPct val="0"/>
                </a:spcBef>
              </a:pPr>
              <a:t>1</a:t>
            </a:fld>
            <a:endParaRPr lang="en-US" altLang="nl-NL" sz="1200"/>
          </a:p>
        </p:txBody>
      </p:sp>
    </p:spTree>
    <p:extLst>
      <p:ext uri="{BB962C8B-B14F-4D97-AF65-F5344CB8AC3E}">
        <p14:creationId xmlns:p14="http://schemas.microsoft.com/office/powerpoint/2010/main" val="1470966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9862" y="13294779"/>
            <a:ext cx="25727559" cy="9171373"/>
          </a:xfrm>
        </p:spPr>
        <p:txBody>
          <a:bodyPr/>
          <a:lstStyle/>
          <a:p>
            <a:r>
              <a:rPr lang="en-US" smtClean="0"/>
              <a:t>Click to edit Master title style</a:t>
            </a:r>
            <a:endParaRPr lang="en-US"/>
          </a:p>
        </p:txBody>
      </p:sp>
      <p:sp>
        <p:nvSpPr>
          <p:cNvPr id="3" name="Subtitle 2"/>
          <p:cNvSpPr>
            <a:spLocks noGrp="1"/>
          </p:cNvSpPr>
          <p:nvPr>
            <p:ph type="subTitle" idx="1"/>
          </p:nvPr>
        </p:nvSpPr>
        <p:spPr>
          <a:xfrm>
            <a:off x="4539717" y="24249246"/>
            <a:ext cx="21187843" cy="10937957"/>
          </a:xfrm>
        </p:spPr>
        <p:txBody>
          <a:bodyPr/>
          <a:lstStyle>
            <a:lvl1pPr marL="0" indent="0" algn="ctr">
              <a:buNone/>
              <a:defRPr/>
            </a:lvl1pPr>
            <a:lvl2pPr marL="401404" indent="0" algn="ctr">
              <a:buNone/>
              <a:defRPr/>
            </a:lvl2pPr>
            <a:lvl3pPr marL="802806" indent="0" algn="ctr">
              <a:buNone/>
              <a:defRPr/>
            </a:lvl3pPr>
            <a:lvl4pPr marL="1204209" indent="0" algn="ctr">
              <a:buNone/>
              <a:defRPr/>
            </a:lvl4pPr>
            <a:lvl5pPr marL="1605613" indent="0" algn="ctr">
              <a:buNone/>
              <a:defRPr/>
            </a:lvl5pPr>
            <a:lvl6pPr marL="2007016" indent="0" algn="ctr">
              <a:buNone/>
              <a:defRPr/>
            </a:lvl6pPr>
            <a:lvl7pPr marL="2408420" indent="0" algn="ctr">
              <a:buNone/>
              <a:defRPr/>
            </a:lvl7pPr>
            <a:lvl8pPr marL="2809822" indent="0" algn="ctr">
              <a:buNone/>
              <a:defRPr/>
            </a:lvl8pPr>
            <a:lvl9pPr marL="3211226"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015F93D-9B41-6E49-AA9C-2BD004158065}" type="slidenum">
              <a:rPr lang="en-US" altLang="nl-NL"/>
              <a:pPr>
                <a:defRPr/>
              </a:pPr>
              <a:t>‹nr.›</a:t>
            </a:fld>
            <a:endParaRPr lang="en-US" altLang="nl-NL"/>
          </a:p>
        </p:txBody>
      </p:sp>
    </p:spTree>
    <p:extLst>
      <p:ext uri="{BB962C8B-B14F-4D97-AF65-F5344CB8AC3E}">
        <p14:creationId xmlns:p14="http://schemas.microsoft.com/office/powerpoint/2010/main" val="709330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93A011-2236-C942-AA44-38917B56C3A8}" type="slidenum">
              <a:rPr lang="en-US" altLang="nl-NL"/>
              <a:pPr>
                <a:defRPr/>
              </a:pPr>
              <a:t>‹nr.›</a:t>
            </a:fld>
            <a:endParaRPr lang="en-US" altLang="nl-NL"/>
          </a:p>
        </p:txBody>
      </p:sp>
    </p:spTree>
    <p:extLst>
      <p:ext uri="{BB962C8B-B14F-4D97-AF65-F5344CB8AC3E}">
        <p14:creationId xmlns:p14="http://schemas.microsoft.com/office/powerpoint/2010/main" val="197650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66000" y="3803522"/>
            <a:ext cx="6431420" cy="3423580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69858" y="3803522"/>
            <a:ext cx="19206058" cy="342358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1C0C4A0-DB8B-0147-8F65-DB2DAA224290}" type="slidenum">
              <a:rPr lang="en-US" altLang="nl-NL"/>
              <a:pPr>
                <a:defRPr/>
              </a:pPr>
              <a:t>‹nr.›</a:t>
            </a:fld>
            <a:endParaRPr lang="en-US" altLang="nl-NL"/>
          </a:p>
        </p:txBody>
      </p:sp>
    </p:spTree>
    <p:extLst>
      <p:ext uri="{BB962C8B-B14F-4D97-AF65-F5344CB8AC3E}">
        <p14:creationId xmlns:p14="http://schemas.microsoft.com/office/powerpoint/2010/main" val="1909899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CF1C0AC-21CD-6242-A697-14DEFA998092}" type="slidenum">
              <a:rPr lang="en-US" altLang="nl-NL"/>
              <a:pPr>
                <a:defRPr/>
              </a:pPr>
              <a:t>‹nr.›</a:t>
            </a:fld>
            <a:endParaRPr lang="en-US" altLang="nl-NL"/>
          </a:p>
        </p:txBody>
      </p:sp>
    </p:spTree>
    <p:extLst>
      <p:ext uri="{BB962C8B-B14F-4D97-AF65-F5344CB8AC3E}">
        <p14:creationId xmlns:p14="http://schemas.microsoft.com/office/powerpoint/2010/main" val="1037619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908" y="27499678"/>
            <a:ext cx="25727559" cy="8498586"/>
          </a:xfrm>
        </p:spPr>
        <p:txBody>
          <a:bodyPr anchor="t"/>
          <a:lstStyle>
            <a:lvl1pPr algn="l">
              <a:defRPr sz="3500" b="1" cap="all"/>
            </a:lvl1pPr>
          </a:lstStyle>
          <a:p>
            <a:r>
              <a:rPr lang="en-US" smtClean="0"/>
              <a:t>Click to edit Master title style</a:t>
            </a:r>
            <a:endParaRPr lang="en-US"/>
          </a:p>
        </p:txBody>
      </p:sp>
      <p:sp>
        <p:nvSpPr>
          <p:cNvPr id="3" name="Text Placeholder 2"/>
          <p:cNvSpPr>
            <a:spLocks noGrp="1"/>
          </p:cNvSpPr>
          <p:nvPr>
            <p:ph type="body" idx="1"/>
          </p:nvPr>
        </p:nvSpPr>
        <p:spPr>
          <a:xfrm>
            <a:off x="2390908" y="18138436"/>
            <a:ext cx="25727559" cy="9361240"/>
          </a:xfrm>
        </p:spPr>
        <p:txBody>
          <a:bodyPr anchor="b"/>
          <a:lstStyle>
            <a:lvl1pPr marL="0" indent="0">
              <a:buNone/>
              <a:defRPr sz="1800"/>
            </a:lvl1pPr>
            <a:lvl2pPr marL="401404" indent="0">
              <a:buNone/>
              <a:defRPr sz="1600"/>
            </a:lvl2pPr>
            <a:lvl3pPr marL="802806" indent="0">
              <a:buNone/>
              <a:defRPr sz="1400"/>
            </a:lvl3pPr>
            <a:lvl4pPr marL="1204209" indent="0">
              <a:buNone/>
              <a:defRPr sz="1200"/>
            </a:lvl4pPr>
            <a:lvl5pPr marL="1605613" indent="0">
              <a:buNone/>
              <a:defRPr sz="1200"/>
            </a:lvl5pPr>
            <a:lvl6pPr marL="2007016" indent="0">
              <a:buNone/>
              <a:defRPr sz="1200"/>
            </a:lvl6pPr>
            <a:lvl7pPr marL="2408420" indent="0">
              <a:buNone/>
              <a:defRPr sz="1200"/>
            </a:lvl7pPr>
            <a:lvl8pPr marL="2809822" indent="0">
              <a:buNone/>
              <a:defRPr sz="1200"/>
            </a:lvl8pPr>
            <a:lvl9pPr marL="3211226" indent="0">
              <a:buNone/>
              <a:defRPr sz="12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2C33C90-F6F3-614E-A8CF-382FCBDC49A4}" type="slidenum">
              <a:rPr lang="en-US" altLang="nl-NL"/>
              <a:pPr>
                <a:defRPr/>
              </a:pPr>
              <a:t>‹nr.›</a:t>
            </a:fld>
            <a:endParaRPr lang="en-US" altLang="nl-NL"/>
          </a:p>
        </p:txBody>
      </p:sp>
    </p:spTree>
    <p:extLst>
      <p:ext uri="{BB962C8B-B14F-4D97-AF65-F5344CB8AC3E}">
        <p14:creationId xmlns:p14="http://schemas.microsoft.com/office/powerpoint/2010/main" val="170005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69862" y="12364022"/>
            <a:ext cx="12818739" cy="2567530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5178679" y="12364022"/>
            <a:ext cx="12818739" cy="2567530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343C082-12E1-4147-A961-348D7A06C9C5}" type="slidenum">
              <a:rPr lang="en-US" altLang="nl-NL"/>
              <a:pPr>
                <a:defRPr/>
              </a:pPr>
              <a:t>‹nr.›</a:t>
            </a:fld>
            <a:endParaRPr lang="en-US" altLang="nl-NL"/>
          </a:p>
        </p:txBody>
      </p:sp>
    </p:spTree>
    <p:extLst>
      <p:ext uri="{BB962C8B-B14F-4D97-AF65-F5344CB8AC3E}">
        <p14:creationId xmlns:p14="http://schemas.microsoft.com/office/powerpoint/2010/main" val="620580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554" y="1712924"/>
            <a:ext cx="27240172" cy="713237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13553" y="9580000"/>
            <a:ext cx="13373301" cy="3991323"/>
          </a:xfrm>
        </p:spPr>
        <p:txBody>
          <a:bodyPr anchor="b"/>
          <a:lstStyle>
            <a:lvl1pPr marL="0" indent="0">
              <a:buNone/>
              <a:defRPr sz="2100" b="1"/>
            </a:lvl1pPr>
            <a:lvl2pPr marL="401404" indent="0">
              <a:buNone/>
              <a:defRPr sz="1800" b="1"/>
            </a:lvl2pPr>
            <a:lvl3pPr marL="802806" indent="0">
              <a:buNone/>
              <a:defRPr sz="1600" b="1"/>
            </a:lvl3pPr>
            <a:lvl4pPr marL="1204209" indent="0">
              <a:buNone/>
              <a:defRPr sz="1400" b="1"/>
            </a:lvl4pPr>
            <a:lvl5pPr marL="1605613" indent="0">
              <a:buNone/>
              <a:defRPr sz="1400" b="1"/>
            </a:lvl5pPr>
            <a:lvl6pPr marL="2007016" indent="0">
              <a:buNone/>
              <a:defRPr sz="1400" b="1"/>
            </a:lvl6pPr>
            <a:lvl7pPr marL="2408420" indent="0">
              <a:buNone/>
              <a:defRPr sz="1400" b="1"/>
            </a:lvl7pPr>
            <a:lvl8pPr marL="2809822" indent="0">
              <a:buNone/>
              <a:defRPr sz="1400" b="1"/>
            </a:lvl8pPr>
            <a:lvl9pPr marL="3211226"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1513553" y="13571325"/>
            <a:ext cx="13373301" cy="2465580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5375730" y="9580000"/>
            <a:ext cx="13377994" cy="3991323"/>
          </a:xfrm>
        </p:spPr>
        <p:txBody>
          <a:bodyPr anchor="b"/>
          <a:lstStyle>
            <a:lvl1pPr marL="0" indent="0">
              <a:buNone/>
              <a:defRPr sz="2100" b="1"/>
            </a:lvl1pPr>
            <a:lvl2pPr marL="401404" indent="0">
              <a:buNone/>
              <a:defRPr sz="1800" b="1"/>
            </a:lvl2pPr>
            <a:lvl3pPr marL="802806" indent="0">
              <a:buNone/>
              <a:defRPr sz="1600" b="1"/>
            </a:lvl3pPr>
            <a:lvl4pPr marL="1204209" indent="0">
              <a:buNone/>
              <a:defRPr sz="1400" b="1"/>
            </a:lvl4pPr>
            <a:lvl5pPr marL="1605613" indent="0">
              <a:buNone/>
              <a:defRPr sz="1400" b="1"/>
            </a:lvl5pPr>
            <a:lvl6pPr marL="2007016" indent="0">
              <a:buNone/>
              <a:defRPr sz="1400" b="1"/>
            </a:lvl6pPr>
            <a:lvl7pPr marL="2408420" indent="0">
              <a:buNone/>
              <a:defRPr sz="1400" b="1"/>
            </a:lvl7pPr>
            <a:lvl8pPr marL="2809822" indent="0">
              <a:buNone/>
              <a:defRPr sz="1400" b="1"/>
            </a:lvl8pPr>
            <a:lvl9pPr marL="3211226"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15375730" y="13571325"/>
            <a:ext cx="13377994" cy="2465580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5FEF760-6E38-F847-B3DF-C0BE637BA624}" type="slidenum">
              <a:rPr lang="en-US" altLang="nl-NL"/>
              <a:pPr>
                <a:defRPr/>
              </a:pPr>
              <a:t>‹nr.›</a:t>
            </a:fld>
            <a:endParaRPr lang="en-US" altLang="nl-NL"/>
          </a:p>
        </p:txBody>
      </p:sp>
    </p:spTree>
    <p:extLst>
      <p:ext uri="{BB962C8B-B14F-4D97-AF65-F5344CB8AC3E}">
        <p14:creationId xmlns:p14="http://schemas.microsoft.com/office/powerpoint/2010/main" val="1914243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D2F6387-FB0E-4442-A922-D37D07ECEA83}" type="slidenum">
              <a:rPr lang="en-US" altLang="nl-NL"/>
              <a:pPr>
                <a:defRPr/>
              </a:pPr>
              <a:t>‹nr.›</a:t>
            </a:fld>
            <a:endParaRPr lang="en-US" altLang="nl-NL"/>
          </a:p>
        </p:txBody>
      </p:sp>
    </p:spTree>
    <p:extLst>
      <p:ext uri="{BB962C8B-B14F-4D97-AF65-F5344CB8AC3E}">
        <p14:creationId xmlns:p14="http://schemas.microsoft.com/office/powerpoint/2010/main" val="1236123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11D8A83-6378-F040-9FFF-957B07B9B51E}" type="slidenum">
              <a:rPr lang="en-US" altLang="nl-NL"/>
              <a:pPr>
                <a:defRPr/>
              </a:pPr>
              <a:t>‹nr.›</a:t>
            </a:fld>
            <a:endParaRPr lang="en-US" altLang="nl-NL"/>
          </a:p>
        </p:txBody>
      </p:sp>
    </p:spTree>
    <p:extLst>
      <p:ext uri="{BB962C8B-B14F-4D97-AF65-F5344CB8AC3E}">
        <p14:creationId xmlns:p14="http://schemas.microsoft.com/office/powerpoint/2010/main" val="76609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553" y="1704671"/>
            <a:ext cx="9957724" cy="7250007"/>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11833478" y="1704673"/>
            <a:ext cx="16920247" cy="36522455"/>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13553" y="8954681"/>
            <a:ext cx="9957724" cy="29272448"/>
          </a:xfrm>
        </p:spPr>
        <p:txBody>
          <a:bodyPr/>
          <a:lstStyle>
            <a:lvl1pPr marL="0" indent="0">
              <a:buNone/>
              <a:defRPr sz="1200"/>
            </a:lvl1pPr>
            <a:lvl2pPr marL="401404" indent="0">
              <a:buNone/>
              <a:defRPr sz="1100"/>
            </a:lvl2pPr>
            <a:lvl3pPr marL="802806" indent="0">
              <a:buNone/>
              <a:defRPr sz="900"/>
            </a:lvl3pPr>
            <a:lvl4pPr marL="1204209" indent="0">
              <a:buNone/>
              <a:defRPr sz="800"/>
            </a:lvl4pPr>
            <a:lvl5pPr marL="1605613" indent="0">
              <a:buNone/>
              <a:defRPr sz="800"/>
            </a:lvl5pPr>
            <a:lvl6pPr marL="2007016" indent="0">
              <a:buNone/>
              <a:defRPr sz="800"/>
            </a:lvl6pPr>
            <a:lvl7pPr marL="2408420" indent="0">
              <a:buNone/>
              <a:defRPr sz="800"/>
            </a:lvl7pPr>
            <a:lvl8pPr marL="2809822" indent="0">
              <a:buNone/>
              <a:defRPr sz="800"/>
            </a:lvl8pPr>
            <a:lvl9pPr marL="3211226" indent="0">
              <a:buNone/>
              <a:defRPr sz="8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8132D88-9C73-D547-8C8E-A04A07C99590}" type="slidenum">
              <a:rPr lang="en-US" altLang="nl-NL"/>
              <a:pPr>
                <a:defRPr/>
              </a:pPr>
              <a:t>‹nr.›</a:t>
            </a:fld>
            <a:endParaRPr lang="en-US" altLang="nl-NL"/>
          </a:p>
        </p:txBody>
      </p:sp>
    </p:spTree>
    <p:extLst>
      <p:ext uri="{BB962C8B-B14F-4D97-AF65-F5344CB8AC3E}">
        <p14:creationId xmlns:p14="http://schemas.microsoft.com/office/powerpoint/2010/main" val="1514099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2224" y="29955556"/>
            <a:ext cx="18160740" cy="3537293"/>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5932224" y="3824162"/>
            <a:ext cx="18160740" cy="25675303"/>
          </a:xfrm>
        </p:spPr>
        <p:txBody>
          <a:bodyPr/>
          <a:lstStyle>
            <a:lvl1pPr marL="0" indent="0">
              <a:buNone/>
              <a:defRPr sz="2800"/>
            </a:lvl1pPr>
            <a:lvl2pPr marL="401404" indent="0">
              <a:buNone/>
              <a:defRPr sz="2500"/>
            </a:lvl2pPr>
            <a:lvl3pPr marL="802806" indent="0">
              <a:buNone/>
              <a:defRPr sz="2100"/>
            </a:lvl3pPr>
            <a:lvl4pPr marL="1204209" indent="0">
              <a:buNone/>
              <a:defRPr sz="1800"/>
            </a:lvl4pPr>
            <a:lvl5pPr marL="1605613" indent="0">
              <a:buNone/>
              <a:defRPr sz="1800"/>
            </a:lvl5pPr>
            <a:lvl6pPr marL="2007016" indent="0">
              <a:buNone/>
              <a:defRPr sz="1800"/>
            </a:lvl6pPr>
            <a:lvl7pPr marL="2408420" indent="0">
              <a:buNone/>
              <a:defRPr sz="1800"/>
            </a:lvl7pPr>
            <a:lvl8pPr marL="2809822" indent="0">
              <a:buNone/>
              <a:defRPr sz="1800"/>
            </a:lvl8pPr>
            <a:lvl9pPr marL="3211226" indent="0">
              <a:buNone/>
              <a:defRPr sz="1800"/>
            </a:lvl9pPr>
          </a:lstStyle>
          <a:p>
            <a:pPr lvl="0"/>
            <a:endParaRPr lang="en-US" noProof="0" smtClean="0"/>
          </a:p>
        </p:txBody>
      </p:sp>
      <p:sp>
        <p:nvSpPr>
          <p:cNvPr id="4" name="Text Placeholder 3"/>
          <p:cNvSpPr>
            <a:spLocks noGrp="1"/>
          </p:cNvSpPr>
          <p:nvPr>
            <p:ph type="body" sz="half" idx="2"/>
          </p:nvPr>
        </p:nvSpPr>
        <p:spPr>
          <a:xfrm>
            <a:off x="5932224" y="33492851"/>
            <a:ext cx="18160740" cy="5021140"/>
          </a:xfrm>
        </p:spPr>
        <p:txBody>
          <a:bodyPr/>
          <a:lstStyle>
            <a:lvl1pPr marL="0" indent="0">
              <a:buNone/>
              <a:defRPr sz="1200"/>
            </a:lvl1pPr>
            <a:lvl2pPr marL="401404" indent="0">
              <a:buNone/>
              <a:defRPr sz="1100"/>
            </a:lvl2pPr>
            <a:lvl3pPr marL="802806" indent="0">
              <a:buNone/>
              <a:defRPr sz="900"/>
            </a:lvl3pPr>
            <a:lvl4pPr marL="1204209" indent="0">
              <a:buNone/>
              <a:defRPr sz="800"/>
            </a:lvl4pPr>
            <a:lvl5pPr marL="1605613" indent="0">
              <a:buNone/>
              <a:defRPr sz="800"/>
            </a:lvl5pPr>
            <a:lvl6pPr marL="2007016" indent="0">
              <a:buNone/>
              <a:defRPr sz="800"/>
            </a:lvl6pPr>
            <a:lvl7pPr marL="2408420" indent="0">
              <a:buNone/>
              <a:defRPr sz="800"/>
            </a:lvl7pPr>
            <a:lvl8pPr marL="2809822" indent="0">
              <a:buNone/>
              <a:defRPr sz="800"/>
            </a:lvl8pPr>
            <a:lvl9pPr marL="3211226" indent="0">
              <a:buNone/>
              <a:defRPr sz="8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4CEE69A-36F0-C943-94D3-CD34BFD68D89}" type="slidenum">
              <a:rPr lang="en-US" altLang="nl-NL"/>
              <a:pPr>
                <a:defRPr/>
              </a:pPr>
              <a:t>‹nr.›</a:t>
            </a:fld>
            <a:endParaRPr lang="en-US" altLang="nl-NL"/>
          </a:p>
        </p:txBody>
      </p:sp>
    </p:spTree>
    <p:extLst>
      <p:ext uri="{BB962C8B-B14F-4D97-AF65-F5344CB8AC3E}">
        <p14:creationId xmlns:p14="http://schemas.microsoft.com/office/powerpoint/2010/main" val="19293866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70125" y="3803650"/>
            <a:ext cx="25727025" cy="713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357818" tIns="178910" rIns="357818" bIns="178910" numCol="1" anchor="ctr" anchorCtr="0" compatLnSpc="1">
            <a:prstTxWarp prst="textNoShape">
              <a:avLst/>
            </a:prstTxWarp>
          </a:bodyPr>
          <a:lstStyle/>
          <a:p>
            <a:pPr lvl="0"/>
            <a:r>
              <a:rPr lang="en-US" altLang="nl-NL"/>
              <a:t>Click to edit Master title style</a:t>
            </a:r>
          </a:p>
        </p:txBody>
      </p:sp>
      <p:sp>
        <p:nvSpPr>
          <p:cNvPr id="1027" name="Rectangle 3"/>
          <p:cNvSpPr>
            <a:spLocks noGrp="1" noChangeArrowheads="1"/>
          </p:cNvSpPr>
          <p:nvPr>
            <p:ph type="body" idx="1"/>
          </p:nvPr>
        </p:nvSpPr>
        <p:spPr bwMode="auto">
          <a:xfrm>
            <a:off x="2270125" y="12365038"/>
            <a:ext cx="25727025" cy="256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357818" tIns="178910" rIns="357818" bIns="178910" numCol="1" anchor="t" anchorCtr="0" compatLnSpc="1">
            <a:prstTxWarp prst="textNoShape">
              <a:avLst/>
            </a:prstTxWarp>
          </a:bodyPr>
          <a:lstStyle/>
          <a:p>
            <a:pPr lvl="0"/>
            <a:r>
              <a:rPr lang="en-US" altLang="nl-NL"/>
              <a:t>Click to edit Master text styles</a:t>
            </a:r>
          </a:p>
          <a:p>
            <a:pPr lvl="1"/>
            <a:r>
              <a:rPr lang="en-US" altLang="nl-NL"/>
              <a:t>Second level</a:t>
            </a:r>
          </a:p>
          <a:p>
            <a:pPr lvl="2"/>
            <a:r>
              <a:rPr lang="en-US" altLang="nl-NL"/>
              <a:t>Third level</a:t>
            </a:r>
          </a:p>
          <a:p>
            <a:pPr lvl="3"/>
            <a:r>
              <a:rPr lang="en-US" altLang="nl-NL"/>
              <a:t>Fourth level</a:t>
            </a:r>
          </a:p>
          <a:p>
            <a:pPr lvl="4"/>
            <a:r>
              <a:rPr lang="en-US" altLang="nl-NL"/>
              <a:t>Fifth level</a:t>
            </a:r>
          </a:p>
        </p:txBody>
      </p:sp>
      <p:sp>
        <p:nvSpPr>
          <p:cNvPr id="1028" name="Rectangle 4"/>
          <p:cNvSpPr>
            <a:spLocks noGrp="1" noChangeArrowheads="1"/>
          </p:cNvSpPr>
          <p:nvPr>
            <p:ph type="dt" sz="half" idx="2"/>
          </p:nvPr>
        </p:nvSpPr>
        <p:spPr bwMode="auto">
          <a:xfrm>
            <a:off x="2270125" y="38990588"/>
            <a:ext cx="6305550" cy="2852737"/>
          </a:xfrm>
          <a:prstGeom prst="rect">
            <a:avLst/>
          </a:prstGeom>
          <a:noFill/>
          <a:ln w="9525">
            <a:noFill/>
            <a:miter lim="800000"/>
            <a:headEnd/>
            <a:tailEnd/>
          </a:ln>
          <a:effectLst/>
        </p:spPr>
        <p:txBody>
          <a:bodyPr vert="horz" wrap="square" lIns="357818" tIns="178910" rIns="357818" bIns="178910" numCol="1" anchor="t" anchorCtr="0" compatLnSpc="1">
            <a:prstTxWarp prst="textNoShape">
              <a:avLst/>
            </a:prstTxWarp>
          </a:bodyPr>
          <a:lstStyle>
            <a:lvl1pPr eaLnBrk="1" hangingPunct="1">
              <a:defRPr sz="5400">
                <a:latin typeface="Times New Roman" charset="0"/>
                <a:ea typeface="ＭＳ Ｐゴシック" charset="0"/>
                <a:cs typeface="ＭＳ Ｐゴシック" charset="0"/>
              </a:defRPr>
            </a:lvl1pPr>
          </a:lstStyle>
          <a:p>
            <a:pPr>
              <a:defRPr/>
            </a:pPr>
            <a:endParaRPr lang="en-US"/>
          </a:p>
        </p:txBody>
      </p:sp>
      <p:sp>
        <p:nvSpPr>
          <p:cNvPr id="1029" name="Rectangle 5"/>
          <p:cNvSpPr>
            <a:spLocks noGrp="1" noChangeArrowheads="1"/>
          </p:cNvSpPr>
          <p:nvPr>
            <p:ph type="ftr" sz="quarter" idx="3"/>
          </p:nvPr>
        </p:nvSpPr>
        <p:spPr bwMode="auto">
          <a:xfrm>
            <a:off x="10340975" y="38990588"/>
            <a:ext cx="9585325" cy="2852737"/>
          </a:xfrm>
          <a:prstGeom prst="rect">
            <a:avLst/>
          </a:prstGeom>
          <a:noFill/>
          <a:ln w="9525">
            <a:noFill/>
            <a:miter lim="800000"/>
            <a:headEnd/>
            <a:tailEnd/>
          </a:ln>
          <a:effectLst/>
        </p:spPr>
        <p:txBody>
          <a:bodyPr vert="horz" wrap="square" lIns="357818" tIns="178910" rIns="357818" bIns="178910" numCol="1" anchor="t" anchorCtr="0" compatLnSpc="1">
            <a:prstTxWarp prst="textNoShape">
              <a:avLst/>
            </a:prstTxWarp>
          </a:bodyPr>
          <a:lstStyle>
            <a:lvl1pPr algn="ctr" eaLnBrk="1" hangingPunct="1">
              <a:defRPr sz="5400">
                <a:latin typeface="Times New Roman" charset="0"/>
                <a:ea typeface="ＭＳ Ｐゴシック" charset="0"/>
                <a:cs typeface="ＭＳ Ｐゴシック" charset="0"/>
              </a:defRPr>
            </a:lvl1pPr>
          </a:lstStyle>
          <a:p>
            <a:pPr>
              <a:defRPr/>
            </a:pPr>
            <a:endParaRPr lang="en-US"/>
          </a:p>
        </p:txBody>
      </p:sp>
      <p:sp>
        <p:nvSpPr>
          <p:cNvPr id="1030" name="Rectangle 6"/>
          <p:cNvSpPr>
            <a:spLocks noGrp="1" noChangeArrowheads="1"/>
          </p:cNvSpPr>
          <p:nvPr>
            <p:ph type="sldNum" sz="quarter" idx="4"/>
          </p:nvPr>
        </p:nvSpPr>
        <p:spPr bwMode="auto">
          <a:xfrm>
            <a:off x="21691600" y="38990588"/>
            <a:ext cx="6305550" cy="2852737"/>
          </a:xfrm>
          <a:prstGeom prst="rect">
            <a:avLst/>
          </a:prstGeom>
          <a:noFill/>
          <a:ln w="9525">
            <a:noFill/>
            <a:miter lim="800000"/>
            <a:headEnd/>
            <a:tailEnd/>
          </a:ln>
          <a:effectLst/>
        </p:spPr>
        <p:txBody>
          <a:bodyPr vert="horz" wrap="square" lIns="357818" tIns="178910" rIns="357818" bIns="178910" numCol="1" anchor="t" anchorCtr="0" compatLnSpc="1">
            <a:prstTxWarp prst="textNoShape">
              <a:avLst/>
            </a:prstTxWarp>
          </a:bodyPr>
          <a:lstStyle>
            <a:lvl1pPr algn="r" eaLnBrk="1" hangingPunct="1">
              <a:defRPr sz="5400">
                <a:latin typeface="Times New Roman" charset="0"/>
              </a:defRPr>
            </a:lvl1pPr>
          </a:lstStyle>
          <a:p>
            <a:pPr>
              <a:defRPr/>
            </a:pPr>
            <a:fld id="{493B5755-962B-8340-925D-748484CB32C6}" type="slidenum">
              <a:rPr lang="en-US" altLang="nl-NL"/>
              <a:pPr>
                <a:defRPr/>
              </a:pPr>
              <a:t>‹nr.›</a:t>
            </a:fld>
            <a:endParaRPr lang="en-US" alt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576638" rtl="0" eaLnBrk="0" fontAlgn="base" hangingPunct="0">
        <a:spcBef>
          <a:spcPct val="0"/>
        </a:spcBef>
        <a:spcAft>
          <a:spcPct val="0"/>
        </a:spcAft>
        <a:defRPr sz="17200">
          <a:solidFill>
            <a:schemeClr val="tx2"/>
          </a:solidFill>
          <a:latin typeface="+mj-lt"/>
          <a:ea typeface="ＭＳ Ｐゴシック" pitchFamily="-65" charset="-128"/>
          <a:cs typeface="ＭＳ Ｐゴシック" pitchFamily="-65" charset="-128"/>
        </a:defRPr>
      </a:lvl1pPr>
      <a:lvl2pPr algn="ctr" defTabSz="3576638" rtl="0" eaLnBrk="0" fontAlgn="base" hangingPunct="0">
        <a:spcBef>
          <a:spcPct val="0"/>
        </a:spcBef>
        <a:spcAft>
          <a:spcPct val="0"/>
        </a:spcAft>
        <a:defRPr sz="17200">
          <a:solidFill>
            <a:schemeClr val="tx2"/>
          </a:solidFill>
          <a:latin typeface="Times New Roman" pitchFamily="-65" charset="0"/>
          <a:ea typeface="ＭＳ Ｐゴシック" pitchFamily="-65" charset="-128"/>
          <a:cs typeface="ＭＳ Ｐゴシック" pitchFamily="-65" charset="-128"/>
        </a:defRPr>
      </a:lvl2pPr>
      <a:lvl3pPr algn="ctr" defTabSz="3576638" rtl="0" eaLnBrk="0" fontAlgn="base" hangingPunct="0">
        <a:spcBef>
          <a:spcPct val="0"/>
        </a:spcBef>
        <a:spcAft>
          <a:spcPct val="0"/>
        </a:spcAft>
        <a:defRPr sz="17200">
          <a:solidFill>
            <a:schemeClr val="tx2"/>
          </a:solidFill>
          <a:latin typeface="Times New Roman" pitchFamily="-65" charset="0"/>
          <a:ea typeface="ＭＳ Ｐゴシック" pitchFamily="-65" charset="-128"/>
          <a:cs typeface="ＭＳ Ｐゴシック" pitchFamily="-65" charset="-128"/>
        </a:defRPr>
      </a:lvl3pPr>
      <a:lvl4pPr algn="ctr" defTabSz="3576638" rtl="0" eaLnBrk="0" fontAlgn="base" hangingPunct="0">
        <a:spcBef>
          <a:spcPct val="0"/>
        </a:spcBef>
        <a:spcAft>
          <a:spcPct val="0"/>
        </a:spcAft>
        <a:defRPr sz="17200">
          <a:solidFill>
            <a:schemeClr val="tx2"/>
          </a:solidFill>
          <a:latin typeface="Times New Roman" pitchFamily="-65" charset="0"/>
          <a:ea typeface="ＭＳ Ｐゴシック" pitchFamily="-65" charset="-128"/>
          <a:cs typeface="ＭＳ Ｐゴシック" pitchFamily="-65" charset="-128"/>
        </a:defRPr>
      </a:lvl4pPr>
      <a:lvl5pPr algn="ctr" defTabSz="3576638" rtl="0" eaLnBrk="0" fontAlgn="base" hangingPunct="0">
        <a:spcBef>
          <a:spcPct val="0"/>
        </a:spcBef>
        <a:spcAft>
          <a:spcPct val="0"/>
        </a:spcAft>
        <a:defRPr sz="17200">
          <a:solidFill>
            <a:schemeClr val="tx2"/>
          </a:solidFill>
          <a:latin typeface="Times New Roman" pitchFamily="-65" charset="0"/>
          <a:ea typeface="ＭＳ Ｐゴシック" pitchFamily="-65" charset="-128"/>
          <a:cs typeface="ＭＳ Ｐゴシック" pitchFamily="-65" charset="-128"/>
        </a:defRPr>
      </a:lvl5pPr>
      <a:lvl6pPr marL="401404" algn="ctr" defTabSz="3577785" rtl="0" fontAlgn="base">
        <a:spcBef>
          <a:spcPct val="0"/>
        </a:spcBef>
        <a:spcAft>
          <a:spcPct val="0"/>
        </a:spcAft>
        <a:defRPr sz="17200">
          <a:solidFill>
            <a:schemeClr val="tx2"/>
          </a:solidFill>
          <a:latin typeface="Times New Roman" pitchFamily="-65" charset="0"/>
        </a:defRPr>
      </a:lvl6pPr>
      <a:lvl7pPr marL="802806" algn="ctr" defTabSz="3577785" rtl="0" fontAlgn="base">
        <a:spcBef>
          <a:spcPct val="0"/>
        </a:spcBef>
        <a:spcAft>
          <a:spcPct val="0"/>
        </a:spcAft>
        <a:defRPr sz="17200">
          <a:solidFill>
            <a:schemeClr val="tx2"/>
          </a:solidFill>
          <a:latin typeface="Times New Roman" pitchFamily="-65" charset="0"/>
        </a:defRPr>
      </a:lvl7pPr>
      <a:lvl8pPr marL="1204209" algn="ctr" defTabSz="3577785" rtl="0" fontAlgn="base">
        <a:spcBef>
          <a:spcPct val="0"/>
        </a:spcBef>
        <a:spcAft>
          <a:spcPct val="0"/>
        </a:spcAft>
        <a:defRPr sz="17200">
          <a:solidFill>
            <a:schemeClr val="tx2"/>
          </a:solidFill>
          <a:latin typeface="Times New Roman" pitchFamily="-65" charset="0"/>
        </a:defRPr>
      </a:lvl8pPr>
      <a:lvl9pPr marL="1605613" algn="ctr" defTabSz="3577785" rtl="0" fontAlgn="base">
        <a:spcBef>
          <a:spcPct val="0"/>
        </a:spcBef>
        <a:spcAft>
          <a:spcPct val="0"/>
        </a:spcAft>
        <a:defRPr sz="17200">
          <a:solidFill>
            <a:schemeClr val="tx2"/>
          </a:solidFill>
          <a:latin typeface="Times New Roman" pitchFamily="-65" charset="0"/>
        </a:defRPr>
      </a:lvl9pPr>
    </p:titleStyle>
    <p:bodyStyle>
      <a:lvl1pPr marL="1341438" indent="-1341438" algn="l" defTabSz="3576638" rtl="0" eaLnBrk="0" fontAlgn="base" hangingPunct="0">
        <a:spcBef>
          <a:spcPct val="20000"/>
        </a:spcBef>
        <a:spcAft>
          <a:spcPct val="0"/>
        </a:spcAft>
        <a:buChar char="•"/>
        <a:defRPr sz="12600">
          <a:solidFill>
            <a:schemeClr val="tx1"/>
          </a:solidFill>
          <a:latin typeface="+mn-lt"/>
          <a:ea typeface="ＭＳ Ｐゴシック" pitchFamily="-65" charset="-128"/>
          <a:cs typeface="ＭＳ Ｐゴシック" pitchFamily="-65" charset="-128"/>
        </a:defRPr>
      </a:lvl1pPr>
      <a:lvl2pPr marL="2906713" indent="-1117600" algn="l" defTabSz="3576638" rtl="0" eaLnBrk="0" fontAlgn="base" hangingPunct="0">
        <a:spcBef>
          <a:spcPct val="20000"/>
        </a:spcBef>
        <a:spcAft>
          <a:spcPct val="0"/>
        </a:spcAft>
        <a:buChar char="–"/>
        <a:defRPr sz="11000">
          <a:solidFill>
            <a:schemeClr val="tx1"/>
          </a:solidFill>
          <a:latin typeface="+mn-lt"/>
          <a:ea typeface="ＭＳ Ｐゴシック" pitchFamily="-65" charset="-128"/>
        </a:defRPr>
      </a:lvl2pPr>
      <a:lvl3pPr marL="4471988" indent="-893763" algn="l" defTabSz="3576638" rtl="0" eaLnBrk="0" fontAlgn="base" hangingPunct="0">
        <a:spcBef>
          <a:spcPct val="20000"/>
        </a:spcBef>
        <a:spcAft>
          <a:spcPct val="0"/>
        </a:spcAft>
        <a:buChar char="•"/>
        <a:defRPr sz="9400">
          <a:solidFill>
            <a:schemeClr val="tx1"/>
          </a:solidFill>
          <a:latin typeface="+mn-lt"/>
          <a:ea typeface="ＭＳ Ｐゴシック" pitchFamily="-65" charset="-128"/>
        </a:defRPr>
      </a:lvl3pPr>
      <a:lvl4pPr marL="6261100" indent="-893763" algn="l" defTabSz="3576638" rtl="0" eaLnBrk="0" fontAlgn="base" hangingPunct="0">
        <a:spcBef>
          <a:spcPct val="20000"/>
        </a:spcBef>
        <a:spcAft>
          <a:spcPct val="0"/>
        </a:spcAft>
        <a:buChar char="–"/>
        <a:defRPr sz="7800">
          <a:solidFill>
            <a:schemeClr val="tx1"/>
          </a:solidFill>
          <a:latin typeface="+mn-lt"/>
          <a:ea typeface="ＭＳ Ｐゴシック" pitchFamily="-65" charset="-128"/>
        </a:defRPr>
      </a:lvl4pPr>
      <a:lvl5pPr marL="8050213" indent="-892175" algn="l" defTabSz="3576638" rtl="0" eaLnBrk="0" fontAlgn="base" hangingPunct="0">
        <a:spcBef>
          <a:spcPct val="20000"/>
        </a:spcBef>
        <a:spcAft>
          <a:spcPct val="0"/>
        </a:spcAft>
        <a:buChar char="»"/>
        <a:defRPr sz="7800">
          <a:solidFill>
            <a:schemeClr val="tx1"/>
          </a:solidFill>
          <a:latin typeface="+mn-lt"/>
          <a:ea typeface="ＭＳ Ｐゴシック" pitchFamily="-65" charset="-128"/>
        </a:defRPr>
      </a:lvl5pPr>
      <a:lvl6pPr marL="8451768" indent="-893401" algn="l" defTabSz="3577785" rtl="0" fontAlgn="base">
        <a:spcBef>
          <a:spcPct val="20000"/>
        </a:spcBef>
        <a:spcAft>
          <a:spcPct val="0"/>
        </a:spcAft>
        <a:buChar char="»"/>
        <a:defRPr sz="7800">
          <a:solidFill>
            <a:schemeClr val="tx1"/>
          </a:solidFill>
          <a:latin typeface="+mn-lt"/>
          <a:ea typeface="ＭＳ Ｐゴシック" pitchFamily="-65" charset="-128"/>
        </a:defRPr>
      </a:lvl6pPr>
      <a:lvl7pPr marL="8853171" indent="-893401" algn="l" defTabSz="3577785" rtl="0" fontAlgn="base">
        <a:spcBef>
          <a:spcPct val="20000"/>
        </a:spcBef>
        <a:spcAft>
          <a:spcPct val="0"/>
        </a:spcAft>
        <a:buChar char="»"/>
        <a:defRPr sz="7800">
          <a:solidFill>
            <a:schemeClr val="tx1"/>
          </a:solidFill>
          <a:latin typeface="+mn-lt"/>
          <a:ea typeface="ＭＳ Ｐゴシック" pitchFamily="-65" charset="-128"/>
        </a:defRPr>
      </a:lvl7pPr>
      <a:lvl8pPr marL="9254574" indent="-893401" algn="l" defTabSz="3577785" rtl="0" fontAlgn="base">
        <a:spcBef>
          <a:spcPct val="20000"/>
        </a:spcBef>
        <a:spcAft>
          <a:spcPct val="0"/>
        </a:spcAft>
        <a:buChar char="»"/>
        <a:defRPr sz="7800">
          <a:solidFill>
            <a:schemeClr val="tx1"/>
          </a:solidFill>
          <a:latin typeface="+mn-lt"/>
          <a:ea typeface="ＭＳ Ｐゴシック" pitchFamily="-65" charset="-128"/>
        </a:defRPr>
      </a:lvl8pPr>
      <a:lvl9pPr marL="9655978" indent="-893401" algn="l" defTabSz="3577785" rtl="0" fontAlgn="base">
        <a:spcBef>
          <a:spcPct val="20000"/>
        </a:spcBef>
        <a:spcAft>
          <a:spcPct val="0"/>
        </a:spcAft>
        <a:buChar char="»"/>
        <a:defRPr sz="7800">
          <a:solidFill>
            <a:schemeClr val="tx1"/>
          </a:solidFill>
          <a:latin typeface="+mn-lt"/>
          <a:ea typeface="ＭＳ Ｐゴシック" pitchFamily="-65" charset="-128"/>
        </a:defRPr>
      </a:lvl9pPr>
    </p:bodyStyle>
    <p:otherStyle>
      <a:defPPr>
        <a:defRPr lang="en-US"/>
      </a:defPPr>
      <a:lvl1pPr marL="0" algn="l" defTabSz="401404" rtl="0" eaLnBrk="1" latinLnBrk="0" hangingPunct="1">
        <a:defRPr sz="1600" kern="1200">
          <a:solidFill>
            <a:schemeClr val="tx1"/>
          </a:solidFill>
          <a:latin typeface="+mn-lt"/>
          <a:ea typeface="+mn-ea"/>
          <a:cs typeface="+mn-cs"/>
        </a:defRPr>
      </a:lvl1pPr>
      <a:lvl2pPr marL="401404" algn="l" defTabSz="401404" rtl="0" eaLnBrk="1" latinLnBrk="0" hangingPunct="1">
        <a:defRPr sz="1600" kern="1200">
          <a:solidFill>
            <a:schemeClr val="tx1"/>
          </a:solidFill>
          <a:latin typeface="+mn-lt"/>
          <a:ea typeface="+mn-ea"/>
          <a:cs typeface="+mn-cs"/>
        </a:defRPr>
      </a:lvl2pPr>
      <a:lvl3pPr marL="802806" algn="l" defTabSz="401404" rtl="0" eaLnBrk="1" latinLnBrk="0" hangingPunct="1">
        <a:defRPr sz="1600" kern="1200">
          <a:solidFill>
            <a:schemeClr val="tx1"/>
          </a:solidFill>
          <a:latin typeface="+mn-lt"/>
          <a:ea typeface="+mn-ea"/>
          <a:cs typeface="+mn-cs"/>
        </a:defRPr>
      </a:lvl3pPr>
      <a:lvl4pPr marL="1204209" algn="l" defTabSz="401404" rtl="0" eaLnBrk="1" latinLnBrk="0" hangingPunct="1">
        <a:defRPr sz="1600" kern="1200">
          <a:solidFill>
            <a:schemeClr val="tx1"/>
          </a:solidFill>
          <a:latin typeface="+mn-lt"/>
          <a:ea typeface="+mn-ea"/>
          <a:cs typeface="+mn-cs"/>
        </a:defRPr>
      </a:lvl4pPr>
      <a:lvl5pPr marL="1605613" algn="l" defTabSz="401404" rtl="0" eaLnBrk="1" latinLnBrk="0" hangingPunct="1">
        <a:defRPr sz="1600" kern="1200">
          <a:solidFill>
            <a:schemeClr val="tx1"/>
          </a:solidFill>
          <a:latin typeface="+mn-lt"/>
          <a:ea typeface="+mn-ea"/>
          <a:cs typeface="+mn-cs"/>
        </a:defRPr>
      </a:lvl5pPr>
      <a:lvl6pPr marL="2007016" algn="l" defTabSz="401404" rtl="0" eaLnBrk="1" latinLnBrk="0" hangingPunct="1">
        <a:defRPr sz="1600" kern="1200">
          <a:solidFill>
            <a:schemeClr val="tx1"/>
          </a:solidFill>
          <a:latin typeface="+mn-lt"/>
          <a:ea typeface="+mn-ea"/>
          <a:cs typeface="+mn-cs"/>
        </a:defRPr>
      </a:lvl6pPr>
      <a:lvl7pPr marL="2408420" algn="l" defTabSz="401404" rtl="0" eaLnBrk="1" latinLnBrk="0" hangingPunct="1">
        <a:defRPr sz="1600" kern="1200">
          <a:solidFill>
            <a:schemeClr val="tx1"/>
          </a:solidFill>
          <a:latin typeface="+mn-lt"/>
          <a:ea typeface="+mn-ea"/>
          <a:cs typeface="+mn-cs"/>
        </a:defRPr>
      </a:lvl7pPr>
      <a:lvl8pPr marL="2809822" algn="l" defTabSz="401404" rtl="0" eaLnBrk="1" latinLnBrk="0" hangingPunct="1">
        <a:defRPr sz="1600" kern="1200">
          <a:solidFill>
            <a:schemeClr val="tx1"/>
          </a:solidFill>
          <a:latin typeface="+mn-lt"/>
          <a:ea typeface="+mn-ea"/>
          <a:cs typeface="+mn-cs"/>
        </a:defRPr>
      </a:lvl8pPr>
      <a:lvl9pPr marL="3211226" algn="l" defTabSz="401404"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3.png"/><Relationship Id="rId12" Type="http://schemas.openxmlformats.org/officeDocument/2006/relationships/image" Target="../media/image4.png"/><Relationship Id="rId13" Type="http://schemas.openxmlformats.org/officeDocument/2006/relationships/image" Target="../media/image5.gif"/><Relationship Id="rId1" Type="http://schemas.openxmlformats.org/officeDocument/2006/relationships/themeOverride" Target="../theme/themeOverride1.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image" Target="../media/image1.png"/><Relationship Id="rId5" Type="http://schemas.openxmlformats.org/officeDocument/2006/relationships/diagramData" Target="../diagrams/data1.xml"/><Relationship Id="rId6" Type="http://schemas.openxmlformats.org/officeDocument/2006/relationships/diagramLayout" Target="../diagrams/layout1.xml"/><Relationship Id="rId7" Type="http://schemas.openxmlformats.org/officeDocument/2006/relationships/diagramQuickStyle" Target="../diagrams/quickStyle1.xml"/><Relationship Id="rId8" Type="http://schemas.openxmlformats.org/officeDocument/2006/relationships/diagramColors" Target="../diagrams/colors1.xml"/><Relationship Id="rId9" Type="http://schemas.microsoft.com/office/2007/relationships/diagramDrawing" Target="../diagrams/drawing1.xml"/><Relationship Id="rId10"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p:cNvSpPr/>
          <p:nvPr/>
        </p:nvSpPr>
        <p:spPr>
          <a:xfrm>
            <a:off x="11112" y="-29688"/>
            <a:ext cx="30267275" cy="42794238"/>
          </a:xfrm>
          <a:prstGeom prst="rect">
            <a:avLst/>
          </a:prstGeom>
          <a:solidFill>
            <a:srgbClr val="0070C0">
              <a:alpha val="15000"/>
            </a:srgbClr>
          </a:solidFill>
          <a:ln w="38100" cmpd="sng"/>
        </p:spPr>
        <p:style>
          <a:lnRef idx="1">
            <a:schemeClr val="accent1"/>
          </a:lnRef>
          <a:fillRef idx="3">
            <a:schemeClr val="accent1"/>
          </a:fillRef>
          <a:effectRef idx="2">
            <a:schemeClr val="accent1"/>
          </a:effectRef>
          <a:fontRef idx="minor">
            <a:schemeClr val="lt1"/>
          </a:fontRef>
        </p:style>
        <p:txBody>
          <a:bodyPr lIns="80280" tIns="40140" rIns="80280" bIns="40140" anchor="ctr"/>
          <a:lstStyle/>
          <a:p>
            <a:pPr algn="ctr" eaLnBrk="1" hangingPunct="1">
              <a:defRPr/>
            </a:pPr>
            <a:endParaRPr lang="nl-NL" dirty="0">
              <a:solidFill>
                <a:srgbClr val="FFFFFF"/>
              </a:solidFill>
              <a:ea typeface="ＭＳ Ｐゴシック" charset="0"/>
              <a:cs typeface="ＭＳ Ｐゴシック" charset="0"/>
            </a:endParaRPr>
          </a:p>
        </p:txBody>
      </p:sp>
      <p:sp>
        <p:nvSpPr>
          <p:cNvPr id="14339" name="Text Box 7"/>
          <p:cNvSpPr txBox="1">
            <a:spLocks noChangeArrowheads="1"/>
          </p:cNvSpPr>
          <p:nvPr/>
        </p:nvSpPr>
        <p:spPr bwMode="auto">
          <a:xfrm>
            <a:off x="-16968431" y="4369583"/>
            <a:ext cx="13495338" cy="10730429"/>
          </a:xfrm>
          <a:prstGeom prst="rect">
            <a:avLst/>
          </a:prstGeom>
          <a:solidFill>
            <a:schemeClr val="bg1"/>
          </a:solidFill>
          <a:ln w="38100">
            <a:solidFill>
              <a:srgbClr val="000000"/>
            </a:solidFill>
            <a:round/>
            <a:headEnd/>
            <a:tailEnd/>
          </a:ln>
        </p:spPr>
        <p:txBody>
          <a:bodyPr lIns="802806" tIns="401404" rIns="802806" bIns="802806"/>
          <a:lstStyle>
            <a:lvl1pPr>
              <a:spcBef>
                <a:spcPct val="20000"/>
              </a:spcBef>
              <a:buChar char="•"/>
              <a:tabLst>
                <a:tab pos="500063" algn="l"/>
              </a:tabLst>
              <a:defRPr sz="12600">
                <a:solidFill>
                  <a:schemeClr val="tx1"/>
                </a:solidFill>
                <a:latin typeface="Times New Roman" charset="0"/>
                <a:ea typeface="ＭＳ Ｐゴシック" charset="-128"/>
              </a:defRPr>
            </a:lvl1pPr>
            <a:lvl2pPr marL="742950" indent="-285750">
              <a:spcBef>
                <a:spcPct val="20000"/>
              </a:spcBef>
              <a:buChar char="–"/>
              <a:tabLst>
                <a:tab pos="500063" algn="l"/>
              </a:tabLst>
              <a:defRPr sz="11000">
                <a:solidFill>
                  <a:schemeClr val="tx1"/>
                </a:solidFill>
                <a:latin typeface="Times New Roman" charset="0"/>
                <a:ea typeface="ＭＳ Ｐゴシック" charset="-128"/>
              </a:defRPr>
            </a:lvl2pPr>
            <a:lvl3pPr marL="1143000" indent="-228600">
              <a:spcBef>
                <a:spcPct val="20000"/>
              </a:spcBef>
              <a:buChar char="•"/>
              <a:tabLst>
                <a:tab pos="500063" algn="l"/>
              </a:tabLst>
              <a:defRPr sz="9400">
                <a:solidFill>
                  <a:schemeClr val="tx1"/>
                </a:solidFill>
                <a:latin typeface="Times New Roman" charset="0"/>
                <a:ea typeface="ＭＳ Ｐゴシック" charset="-128"/>
              </a:defRPr>
            </a:lvl3pPr>
            <a:lvl4pPr marL="1600200" indent="-228600">
              <a:spcBef>
                <a:spcPct val="20000"/>
              </a:spcBef>
              <a:buChar char="–"/>
              <a:tabLst>
                <a:tab pos="500063" algn="l"/>
              </a:tabLst>
              <a:defRPr sz="7800">
                <a:solidFill>
                  <a:schemeClr val="tx1"/>
                </a:solidFill>
                <a:latin typeface="Times New Roman" charset="0"/>
                <a:ea typeface="ＭＳ Ｐゴシック" charset="-128"/>
              </a:defRPr>
            </a:lvl4pPr>
            <a:lvl5pPr marL="2057400" indent="-228600">
              <a:spcBef>
                <a:spcPct val="20000"/>
              </a:spcBef>
              <a:buChar char="»"/>
              <a:tabLst>
                <a:tab pos="500063" algn="l"/>
              </a:tabLst>
              <a:defRPr sz="78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tabLst>
                <a:tab pos="500063" algn="l"/>
              </a:tabLst>
              <a:defRPr sz="78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tabLst>
                <a:tab pos="500063" algn="l"/>
              </a:tabLst>
              <a:defRPr sz="78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tabLst>
                <a:tab pos="500063" algn="l"/>
              </a:tabLst>
              <a:defRPr sz="78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tabLst>
                <a:tab pos="500063" algn="l"/>
              </a:tabLst>
              <a:defRPr sz="7800">
                <a:solidFill>
                  <a:schemeClr val="tx1"/>
                </a:solidFill>
                <a:latin typeface="Times New Roman" charset="0"/>
                <a:ea typeface="ＭＳ Ｐゴシック" charset="-128"/>
              </a:defRPr>
            </a:lvl9pPr>
          </a:lstStyle>
          <a:p>
            <a:pPr algn="just" eaLnBrk="1" hangingPunct="1">
              <a:spcBef>
                <a:spcPct val="50000"/>
              </a:spcBef>
              <a:buFontTx/>
              <a:buNone/>
            </a:pPr>
            <a:r>
              <a:rPr lang="nl-NL" altLang="nl-NL" sz="4800" b="1" dirty="0">
                <a:latin typeface="Avenir Next" charset="0"/>
                <a:ea typeface="Avenir Next" charset="0"/>
                <a:cs typeface="Avenir Next" charset="0"/>
              </a:rPr>
              <a:t>Introductie</a:t>
            </a:r>
            <a:endParaRPr lang="nl-NL" altLang="nl-NL" sz="4200" b="1" dirty="0">
              <a:latin typeface="Avenir Next" charset="0"/>
              <a:ea typeface="Avenir Next" charset="0"/>
              <a:cs typeface="Avenir Next" charset="0"/>
            </a:endParaRPr>
          </a:p>
          <a:p>
            <a:pPr algn="just" eaLnBrk="1" hangingPunct="1">
              <a:spcBef>
                <a:spcPct val="10000"/>
              </a:spcBef>
              <a:buFontTx/>
              <a:buNone/>
            </a:pPr>
            <a:r>
              <a:rPr lang="nl-NL" altLang="nl-NL" sz="3600" dirty="0">
                <a:latin typeface="Avenir Next" charset="0"/>
                <a:ea typeface="Avenir Next" charset="0"/>
                <a:cs typeface="Avenir Next" charset="0"/>
              </a:rPr>
              <a:t>Sorteernetwerken zorgen voor een klassiek formeel model voor de presentatie van sorteeralgoritmen. </a:t>
            </a:r>
          </a:p>
          <a:p>
            <a:pPr algn="just" eaLnBrk="1" hangingPunct="1">
              <a:spcBef>
                <a:spcPct val="10000"/>
              </a:spcBef>
              <a:buFontTx/>
              <a:buNone/>
            </a:pPr>
            <a:r>
              <a:rPr lang="nl-NL" altLang="nl-NL" sz="3600" dirty="0">
                <a:latin typeface="Avenir Next" charset="0"/>
                <a:ea typeface="Avenir Next" charset="0"/>
                <a:cs typeface="Avenir Next" charset="0"/>
              </a:rPr>
              <a:t>Door onderzoek naar deze sorteernetwerken kunnen mogelijk inzichten ontstaan over veel voorkomende problemen, sorteerproblemen. Zo heeft [ref] </a:t>
            </a:r>
            <a:r>
              <a:rPr lang="nl-NL" altLang="nl-NL" sz="3600" dirty="0" smtClean="0">
                <a:latin typeface="Avenir Next" charset="0"/>
                <a:ea typeface="Avenir Next" charset="0"/>
                <a:cs typeface="Avenir Next" charset="0"/>
              </a:rPr>
              <a:t>aangetoond</a:t>
            </a:r>
            <a:r>
              <a:rPr lang="nl-NL" altLang="nl-NL" sz="3600" dirty="0">
                <a:latin typeface="Avenir Next" charset="0"/>
                <a:ea typeface="Avenir Next" charset="0"/>
                <a:cs typeface="Avenir Next" charset="0"/>
              </a:rPr>
              <a:t>, via sorteernetwerken, dat het sorteren van 9 elementen een minimum van 25 vergelijkingen (comparatoren) vereist.</a:t>
            </a:r>
          </a:p>
          <a:p>
            <a:pPr algn="just" eaLnBrk="1" hangingPunct="1">
              <a:spcBef>
                <a:spcPct val="10000"/>
              </a:spcBef>
              <a:buFontTx/>
              <a:buNone/>
            </a:pPr>
            <a:r>
              <a:rPr lang="nl-NL" altLang="nl-NL" sz="3600" dirty="0">
                <a:latin typeface="Avenir Next" charset="0"/>
                <a:ea typeface="Avenir Next" charset="0"/>
                <a:cs typeface="Avenir Next" charset="0"/>
              </a:rPr>
              <a:t>Dit onderzoek bouwt hierop verder.</a:t>
            </a:r>
          </a:p>
          <a:p>
            <a:pPr algn="just" eaLnBrk="1" hangingPunct="1">
              <a:spcBef>
                <a:spcPct val="10000"/>
              </a:spcBef>
              <a:buFontTx/>
              <a:buNone/>
            </a:pPr>
            <a:r>
              <a:rPr lang="nl-NL" altLang="nl-NL" sz="3600" dirty="0">
                <a:latin typeface="Avenir Next" charset="0"/>
                <a:ea typeface="Avenir Next" charset="0"/>
                <a:cs typeface="Avenir Next" charset="0"/>
              </a:rPr>
              <a:t>Het doel </a:t>
            </a:r>
            <a:r>
              <a:rPr lang="nl-NL" altLang="nl-NL" sz="3600" dirty="0" smtClean="0">
                <a:latin typeface="Avenir Next" charset="0"/>
                <a:ea typeface="Avenir Next" charset="0"/>
                <a:cs typeface="Avenir Next" charset="0"/>
              </a:rPr>
              <a:t>bestaat erin</a:t>
            </a:r>
          </a:p>
          <a:p>
            <a:pPr marL="457200" indent="-457200" algn="just" eaLnBrk="1" hangingPunct="1">
              <a:spcBef>
                <a:spcPct val="10000"/>
              </a:spcBef>
            </a:pPr>
            <a:r>
              <a:rPr lang="nl-NL" altLang="nl-NL" sz="3600" dirty="0">
                <a:latin typeface="Avenir Next" charset="0"/>
                <a:ea typeface="Avenir Next" charset="0"/>
                <a:cs typeface="Avenir Next" charset="0"/>
              </a:rPr>
              <a:t>h</a:t>
            </a:r>
            <a:r>
              <a:rPr lang="nl-NL" altLang="nl-NL" sz="3600" dirty="0" smtClean="0">
                <a:latin typeface="Avenir Next" charset="0"/>
                <a:ea typeface="Avenir Next" charset="0"/>
                <a:cs typeface="Avenir Next" charset="0"/>
              </a:rPr>
              <a:t>et reproduceren van de resultaten voor een sorteernetwerk van 9 kanalen, 25 comparatoren. [ref]</a:t>
            </a:r>
          </a:p>
          <a:p>
            <a:pPr marL="457200" indent="-457200" algn="just" eaLnBrk="1" hangingPunct="1">
              <a:spcBef>
                <a:spcPct val="10000"/>
              </a:spcBef>
            </a:pPr>
            <a:r>
              <a:rPr lang="nl-NL" altLang="nl-NL" sz="3600" dirty="0">
                <a:latin typeface="Avenir Next" charset="0"/>
                <a:ea typeface="Avenir Next" charset="0"/>
                <a:cs typeface="Avenir Next" charset="0"/>
              </a:rPr>
              <a:t>h</a:t>
            </a:r>
            <a:r>
              <a:rPr lang="nl-NL" altLang="nl-NL" sz="3600" dirty="0" smtClean="0">
                <a:latin typeface="Avenir Next" charset="0"/>
                <a:ea typeface="Avenir Next" charset="0"/>
                <a:cs typeface="Avenir Next" charset="0"/>
              </a:rPr>
              <a:t>et verbeteren </a:t>
            </a:r>
            <a:r>
              <a:rPr lang="nl-NL" altLang="nl-NL" sz="3600" dirty="0">
                <a:latin typeface="Avenir Next" charset="0"/>
                <a:ea typeface="Avenir Next" charset="0"/>
                <a:cs typeface="Avenir Next" charset="0"/>
              </a:rPr>
              <a:t>van de methode om een sorteernetwerk voor 11 kanalen te bekomen met optimale grootte.</a:t>
            </a:r>
          </a:p>
        </p:txBody>
      </p:sp>
      <p:sp>
        <p:nvSpPr>
          <p:cNvPr id="14340" name="Text Box 11"/>
          <p:cNvSpPr txBox="1">
            <a:spLocks noChangeArrowheads="1"/>
          </p:cNvSpPr>
          <p:nvPr/>
        </p:nvSpPr>
        <p:spPr bwMode="auto">
          <a:xfrm>
            <a:off x="33288754" y="4926851"/>
            <a:ext cx="13425488" cy="9857317"/>
          </a:xfrm>
          <a:prstGeom prst="rect">
            <a:avLst/>
          </a:prstGeom>
          <a:solidFill>
            <a:schemeClr val="bg1"/>
          </a:solidFill>
          <a:ln w="38100">
            <a:solidFill>
              <a:srgbClr val="000000"/>
            </a:solidFill>
            <a:round/>
            <a:headEnd/>
            <a:tailEnd/>
          </a:ln>
        </p:spPr>
        <p:txBody>
          <a:bodyPr lIns="802806" tIns="401404" rIns="802806" bIns="802806"/>
          <a:lstStyle>
            <a:lvl1pPr>
              <a:spcBef>
                <a:spcPct val="20000"/>
              </a:spcBef>
              <a:buChar char="•"/>
              <a:tabLst>
                <a:tab pos="508000" algn="l"/>
              </a:tabLst>
              <a:defRPr sz="12600">
                <a:solidFill>
                  <a:schemeClr val="tx1"/>
                </a:solidFill>
                <a:latin typeface="Times New Roman" charset="0"/>
                <a:ea typeface="ＭＳ Ｐゴシック" charset="-128"/>
              </a:defRPr>
            </a:lvl1pPr>
            <a:lvl2pPr marL="742950" indent="-285750">
              <a:spcBef>
                <a:spcPct val="20000"/>
              </a:spcBef>
              <a:buChar char="–"/>
              <a:tabLst>
                <a:tab pos="508000" algn="l"/>
              </a:tabLst>
              <a:defRPr sz="11000">
                <a:solidFill>
                  <a:schemeClr val="tx1"/>
                </a:solidFill>
                <a:latin typeface="Times New Roman" charset="0"/>
                <a:ea typeface="ＭＳ Ｐゴシック" charset="-128"/>
              </a:defRPr>
            </a:lvl2pPr>
            <a:lvl3pPr marL="1143000" indent="-228600">
              <a:spcBef>
                <a:spcPct val="20000"/>
              </a:spcBef>
              <a:buChar char="•"/>
              <a:tabLst>
                <a:tab pos="508000" algn="l"/>
              </a:tabLst>
              <a:defRPr sz="9400">
                <a:solidFill>
                  <a:schemeClr val="tx1"/>
                </a:solidFill>
                <a:latin typeface="Times New Roman" charset="0"/>
                <a:ea typeface="ＭＳ Ｐゴシック" charset="-128"/>
              </a:defRPr>
            </a:lvl3pPr>
            <a:lvl4pPr marL="1600200" indent="-228600">
              <a:spcBef>
                <a:spcPct val="20000"/>
              </a:spcBef>
              <a:buChar char="–"/>
              <a:tabLst>
                <a:tab pos="508000" algn="l"/>
              </a:tabLst>
              <a:defRPr sz="7800">
                <a:solidFill>
                  <a:schemeClr val="tx1"/>
                </a:solidFill>
                <a:latin typeface="Times New Roman" charset="0"/>
                <a:ea typeface="ＭＳ Ｐゴシック" charset="-128"/>
              </a:defRPr>
            </a:lvl4pPr>
            <a:lvl5pPr marL="2057400" indent="-228600">
              <a:spcBef>
                <a:spcPct val="20000"/>
              </a:spcBef>
              <a:buChar char="»"/>
              <a:tabLst>
                <a:tab pos="508000" algn="l"/>
              </a:tabLst>
              <a:defRPr sz="78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tabLst>
                <a:tab pos="508000" algn="l"/>
              </a:tabLst>
              <a:defRPr sz="78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tabLst>
                <a:tab pos="508000" algn="l"/>
              </a:tabLst>
              <a:defRPr sz="78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tabLst>
                <a:tab pos="508000" algn="l"/>
              </a:tabLst>
              <a:defRPr sz="78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tabLst>
                <a:tab pos="508000" algn="l"/>
              </a:tabLst>
              <a:defRPr sz="7800">
                <a:solidFill>
                  <a:schemeClr val="tx1"/>
                </a:solidFill>
                <a:latin typeface="Times New Roman" charset="0"/>
                <a:ea typeface="ＭＳ Ｐゴシック" charset="-128"/>
              </a:defRPr>
            </a:lvl9pPr>
          </a:lstStyle>
          <a:p>
            <a:pPr algn="just" eaLnBrk="1" hangingPunct="1">
              <a:spcBef>
                <a:spcPct val="50000"/>
              </a:spcBef>
              <a:buFontTx/>
              <a:buNone/>
            </a:pPr>
            <a:r>
              <a:rPr lang="nl-NL" altLang="nl-NL" sz="4800" b="1" dirty="0" err="1" smtClean="0">
                <a:solidFill>
                  <a:srgbClr val="000000"/>
                </a:solidFill>
                <a:latin typeface="Avenir Next" charset="0"/>
                <a:ea typeface="Avenir Next" charset="0"/>
                <a:cs typeface="Avenir Next" charset="0"/>
              </a:rPr>
              <a:t>Materials</a:t>
            </a:r>
            <a:r>
              <a:rPr lang="nl-NL" altLang="nl-NL" sz="4800" b="1" dirty="0" smtClean="0">
                <a:solidFill>
                  <a:srgbClr val="000000"/>
                </a:solidFill>
                <a:latin typeface="Avenir Next" charset="0"/>
                <a:ea typeface="Avenir Next" charset="0"/>
                <a:cs typeface="Avenir Next" charset="0"/>
              </a:rPr>
              <a:t> </a:t>
            </a:r>
            <a:r>
              <a:rPr lang="nl-NL" altLang="nl-NL" sz="4800" b="1" dirty="0" err="1" smtClean="0">
                <a:solidFill>
                  <a:srgbClr val="000000"/>
                </a:solidFill>
                <a:latin typeface="Avenir Next" charset="0"/>
                <a:ea typeface="Avenir Next" charset="0"/>
                <a:cs typeface="Avenir Next" charset="0"/>
              </a:rPr>
              <a:t>and</a:t>
            </a:r>
            <a:r>
              <a:rPr lang="nl-NL" altLang="nl-NL" sz="4800" b="1" dirty="0" smtClean="0">
                <a:solidFill>
                  <a:srgbClr val="000000"/>
                </a:solidFill>
                <a:latin typeface="Avenir Next" charset="0"/>
                <a:ea typeface="Avenir Next" charset="0"/>
                <a:cs typeface="Avenir Next" charset="0"/>
              </a:rPr>
              <a:t> </a:t>
            </a:r>
            <a:r>
              <a:rPr lang="nl-NL" altLang="nl-NL" sz="4800" b="1" dirty="0" err="1" smtClean="0">
                <a:solidFill>
                  <a:srgbClr val="000000"/>
                </a:solidFill>
                <a:latin typeface="Avenir Next" charset="0"/>
                <a:ea typeface="Avenir Next" charset="0"/>
                <a:cs typeface="Avenir Next" charset="0"/>
              </a:rPr>
              <a:t>methods</a:t>
            </a:r>
            <a:r>
              <a:rPr lang="nl-NL" altLang="nl-NL" sz="2100" dirty="0" smtClean="0">
                <a:solidFill>
                  <a:srgbClr val="FF8000"/>
                </a:solidFill>
                <a:latin typeface="Avenir Next" charset="0"/>
                <a:ea typeface="Avenir Next" charset="0"/>
                <a:cs typeface="Avenir Next" charset="0"/>
              </a:rPr>
              <a:t>	</a:t>
            </a:r>
            <a:endParaRPr lang="nl-NL" altLang="nl-NL" sz="2100" dirty="0" smtClean="0">
              <a:latin typeface="Avenir Next" charset="0"/>
              <a:ea typeface="Avenir Next" charset="0"/>
              <a:cs typeface="Avenir Next" charset="0"/>
            </a:endParaRPr>
          </a:p>
          <a:p>
            <a:pPr eaLnBrk="1" hangingPunct="1">
              <a:spcBef>
                <a:spcPct val="10000"/>
              </a:spcBef>
              <a:buFontTx/>
              <a:buNone/>
            </a:pPr>
            <a:r>
              <a:rPr lang="nl-NL" altLang="nl-NL" sz="3600" dirty="0" err="1" smtClean="0">
                <a:latin typeface="Avenir Next" charset="0"/>
                <a:ea typeface="Avenir Next" charset="0"/>
                <a:cs typeface="Avenir Next" charset="0"/>
              </a:rPr>
              <a:t>Blah</a:t>
            </a:r>
            <a:r>
              <a:rPr lang="nl-NL" altLang="nl-NL" sz="3600" dirty="0" smtClean="0">
                <a:latin typeface="Avenir Next" charset="0"/>
                <a:ea typeface="Avenir Next" charset="0"/>
                <a:cs typeface="Avenir Next" charset="0"/>
              </a:rPr>
              <a:t>, </a:t>
            </a:r>
            <a:r>
              <a:rPr lang="nl-NL" altLang="nl-NL" sz="3600" dirty="0" err="1" smtClean="0">
                <a:latin typeface="Avenir Next" charset="0"/>
                <a:ea typeface="Avenir Next" charset="0"/>
                <a:cs typeface="Avenir Next" charset="0"/>
              </a:rPr>
              <a:t>blah</a:t>
            </a:r>
            <a:r>
              <a:rPr lang="nl-NL" altLang="nl-NL" sz="3600" dirty="0" smtClean="0">
                <a:latin typeface="Avenir Next" charset="0"/>
                <a:ea typeface="Avenir Next" charset="0"/>
                <a:cs typeface="Avenir Next" charset="0"/>
              </a:rPr>
              <a:t>, </a:t>
            </a:r>
            <a:r>
              <a:rPr lang="nl-NL" altLang="nl-NL" sz="3600" dirty="0" err="1" smtClean="0">
                <a:latin typeface="Avenir Next" charset="0"/>
                <a:ea typeface="Avenir Next" charset="0"/>
                <a:cs typeface="Avenir Next" charset="0"/>
              </a:rPr>
              <a:t>blah</a:t>
            </a:r>
            <a:endParaRPr lang="nl-NL" altLang="nl-NL" sz="3600" dirty="0" smtClean="0">
              <a:latin typeface="Avenir Next" charset="0"/>
              <a:ea typeface="Avenir Next" charset="0"/>
              <a:cs typeface="Avenir Next" charset="0"/>
            </a:endParaRPr>
          </a:p>
          <a:p>
            <a:pPr eaLnBrk="1" hangingPunct="1">
              <a:spcBef>
                <a:spcPct val="10000"/>
              </a:spcBef>
              <a:buFontTx/>
              <a:buNone/>
            </a:pPr>
            <a:endParaRPr lang="nl-NL" altLang="nl-NL" sz="2500" dirty="0"/>
          </a:p>
        </p:txBody>
      </p:sp>
      <p:sp>
        <p:nvSpPr>
          <p:cNvPr id="14341" name="Text Box 16"/>
          <p:cNvSpPr txBox="1">
            <a:spLocks noChangeArrowheads="1"/>
          </p:cNvSpPr>
          <p:nvPr/>
        </p:nvSpPr>
        <p:spPr bwMode="auto">
          <a:xfrm>
            <a:off x="15719627" y="38239701"/>
            <a:ext cx="13506247" cy="3651976"/>
          </a:xfrm>
          <a:prstGeom prst="rect">
            <a:avLst/>
          </a:prstGeom>
          <a:solidFill>
            <a:schemeClr val="bg1"/>
          </a:solidFill>
          <a:ln w="38100">
            <a:solidFill>
              <a:srgbClr val="000000"/>
            </a:solidFill>
            <a:round/>
            <a:headEnd/>
            <a:tailEnd/>
          </a:ln>
        </p:spPr>
        <p:txBody>
          <a:bodyPr lIns="802806" tIns="401404" rIns="802806" bIns="802806"/>
          <a:lstStyle>
            <a:lvl1pPr>
              <a:spcBef>
                <a:spcPct val="20000"/>
              </a:spcBef>
              <a:buChar char="•"/>
              <a:defRPr sz="12600">
                <a:solidFill>
                  <a:schemeClr val="tx1"/>
                </a:solidFill>
                <a:latin typeface="Times New Roman" charset="0"/>
                <a:ea typeface="ＭＳ Ｐゴシック" charset="-128"/>
              </a:defRPr>
            </a:lvl1pPr>
            <a:lvl2pPr marL="742950" indent="-285750">
              <a:spcBef>
                <a:spcPct val="20000"/>
              </a:spcBef>
              <a:buChar char="–"/>
              <a:defRPr sz="11000">
                <a:solidFill>
                  <a:schemeClr val="tx1"/>
                </a:solidFill>
                <a:latin typeface="Times New Roman" charset="0"/>
                <a:ea typeface="ＭＳ Ｐゴシック" charset="-128"/>
              </a:defRPr>
            </a:lvl2pPr>
            <a:lvl3pPr marL="1143000" indent="-228600">
              <a:spcBef>
                <a:spcPct val="20000"/>
              </a:spcBef>
              <a:buChar char="•"/>
              <a:defRPr sz="9400">
                <a:solidFill>
                  <a:schemeClr val="tx1"/>
                </a:solidFill>
                <a:latin typeface="Times New Roman" charset="0"/>
                <a:ea typeface="ＭＳ Ｐゴシック" charset="-128"/>
              </a:defRPr>
            </a:lvl3pPr>
            <a:lvl4pPr marL="1600200" indent="-228600">
              <a:spcBef>
                <a:spcPct val="20000"/>
              </a:spcBef>
              <a:buChar char="–"/>
              <a:defRPr sz="7800">
                <a:solidFill>
                  <a:schemeClr val="tx1"/>
                </a:solidFill>
                <a:latin typeface="Times New Roman" charset="0"/>
                <a:ea typeface="ＭＳ Ｐゴシック" charset="-128"/>
              </a:defRPr>
            </a:lvl4pPr>
            <a:lvl5pPr marL="2057400" indent="-228600">
              <a:spcBef>
                <a:spcPct val="20000"/>
              </a:spcBef>
              <a:buChar char="»"/>
              <a:defRPr sz="78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9pPr>
          </a:lstStyle>
          <a:p>
            <a:pPr eaLnBrk="1" hangingPunct="1">
              <a:spcBef>
                <a:spcPct val="50000"/>
              </a:spcBef>
              <a:buFontTx/>
              <a:buNone/>
            </a:pPr>
            <a:r>
              <a:rPr lang="nl-NL" altLang="nl-NL" sz="4800" b="1" dirty="0" smtClean="0">
                <a:solidFill>
                  <a:srgbClr val="000000"/>
                </a:solidFill>
                <a:latin typeface="Avenir Next" charset="0"/>
                <a:ea typeface="Avenir Next" charset="0"/>
                <a:cs typeface="Avenir Next" charset="0"/>
              </a:rPr>
              <a:t>Erkenning</a:t>
            </a:r>
            <a:endParaRPr lang="nl-NL" altLang="nl-NL" sz="3900" b="1" dirty="0" smtClean="0">
              <a:solidFill>
                <a:srgbClr val="000000"/>
              </a:solidFill>
              <a:latin typeface="Avenir Next" charset="0"/>
              <a:ea typeface="Avenir Next" charset="0"/>
              <a:cs typeface="Avenir Next" charset="0"/>
            </a:endParaRPr>
          </a:p>
          <a:p>
            <a:pPr eaLnBrk="1" hangingPunct="1">
              <a:spcBef>
                <a:spcPct val="10000"/>
              </a:spcBef>
              <a:buFontTx/>
              <a:buNone/>
            </a:pPr>
            <a:r>
              <a:rPr lang="nl-NL" altLang="nl-NL" sz="3600" dirty="0" smtClean="0">
                <a:latin typeface="Avenir Next" charset="0"/>
                <a:ea typeface="Avenir Next" charset="0"/>
                <a:cs typeface="Avenir Next" charset="0"/>
              </a:rPr>
              <a:t>Prof. Dr. Ir. Tom Schrijvers</a:t>
            </a:r>
            <a:endParaRPr lang="nl-NL" altLang="nl-NL" sz="3600" dirty="0">
              <a:latin typeface="Avenir Next" charset="0"/>
              <a:ea typeface="Avenir Next" charset="0"/>
              <a:cs typeface="Avenir Next" charset="0"/>
            </a:endParaRPr>
          </a:p>
        </p:txBody>
      </p:sp>
      <p:sp>
        <p:nvSpPr>
          <p:cNvPr id="14342" name="Text Box 13"/>
          <p:cNvSpPr txBox="1">
            <a:spLocks noChangeArrowheads="1"/>
          </p:cNvSpPr>
          <p:nvPr/>
        </p:nvSpPr>
        <p:spPr bwMode="auto">
          <a:xfrm>
            <a:off x="-18047513" y="22027529"/>
            <a:ext cx="13474701" cy="19473358"/>
          </a:xfrm>
          <a:prstGeom prst="rect">
            <a:avLst/>
          </a:prstGeom>
          <a:solidFill>
            <a:schemeClr val="bg1"/>
          </a:solidFill>
          <a:ln w="38100">
            <a:solidFill>
              <a:srgbClr val="000000"/>
            </a:solidFill>
            <a:round/>
            <a:headEnd/>
            <a:tailEnd/>
          </a:ln>
        </p:spPr>
        <p:txBody>
          <a:bodyPr lIns="802806" tIns="401404" rIns="802806" bIns="802806"/>
          <a:lstStyle>
            <a:lvl1pPr>
              <a:spcBef>
                <a:spcPct val="20000"/>
              </a:spcBef>
              <a:buChar char="•"/>
              <a:tabLst>
                <a:tab pos="635000" algn="l"/>
              </a:tabLst>
              <a:defRPr sz="12600">
                <a:solidFill>
                  <a:schemeClr val="tx1"/>
                </a:solidFill>
                <a:latin typeface="Times New Roman" charset="0"/>
                <a:ea typeface="ＭＳ Ｐゴシック" charset="-128"/>
              </a:defRPr>
            </a:lvl1pPr>
            <a:lvl2pPr marL="742950" indent="-285750">
              <a:spcBef>
                <a:spcPct val="20000"/>
              </a:spcBef>
              <a:buChar char="–"/>
              <a:tabLst>
                <a:tab pos="635000" algn="l"/>
              </a:tabLst>
              <a:defRPr sz="11000">
                <a:solidFill>
                  <a:schemeClr val="tx1"/>
                </a:solidFill>
                <a:latin typeface="Times New Roman" charset="0"/>
                <a:ea typeface="ＭＳ Ｐゴシック" charset="-128"/>
              </a:defRPr>
            </a:lvl2pPr>
            <a:lvl3pPr marL="1143000" indent="-228600">
              <a:spcBef>
                <a:spcPct val="20000"/>
              </a:spcBef>
              <a:buChar char="•"/>
              <a:tabLst>
                <a:tab pos="635000" algn="l"/>
              </a:tabLst>
              <a:defRPr sz="9400">
                <a:solidFill>
                  <a:schemeClr val="tx1"/>
                </a:solidFill>
                <a:latin typeface="Times New Roman" charset="0"/>
                <a:ea typeface="ＭＳ Ｐゴシック" charset="-128"/>
              </a:defRPr>
            </a:lvl3pPr>
            <a:lvl4pPr marL="1600200" indent="-228600">
              <a:spcBef>
                <a:spcPct val="20000"/>
              </a:spcBef>
              <a:buChar char="–"/>
              <a:tabLst>
                <a:tab pos="635000" algn="l"/>
              </a:tabLst>
              <a:defRPr sz="7800">
                <a:solidFill>
                  <a:schemeClr val="tx1"/>
                </a:solidFill>
                <a:latin typeface="Times New Roman" charset="0"/>
                <a:ea typeface="ＭＳ Ｐゴシック" charset="-128"/>
              </a:defRPr>
            </a:lvl4pPr>
            <a:lvl5pPr marL="2057400" indent="-228600">
              <a:spcBef>
                <a:spcPct val="20000"/>
              </a:spcBef>
              <a:buChar char="»"/>
              <a:tabLst>
                <a:tab pos="635000" algn="l"/>
              </a:tabLst>
              <a:defRPr sz="78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tabLst>
                <a:tab pos="635000" algn="l"/>
              </a:tabLst>
              <a:defRPr sz="78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tabLst>
                <a:tab pos="635000" algn="l"/>
              </a:tabLst>
              <a:defRPr sz="78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tabLst>
                <a:tab pos="635000" algn="l"/>
              </a:tabLst>
              <a:defRPr sz="78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tabLst>
                <a:tab pos="635000" algn="l"/>
              </a:tabLst>
              <a:defRPr sz="7800">
                <a:solidFill>
                  <a:schemeClr val="tx1"/>
                </a:solidFill>
                <a:latin typeface="Times New Roman" charset="0"/>
                <a:ea typeface="ＭＳ Ｐゴシック" charset="-128"/>
              </a:defRPr>
            </a:lvl9pPr>
          </a:lstStyle>
          <a:p>
            <a:pPr algn="just" eaLnBrk="1" hangingPunct="1">
              <a:spcBef>
                <a:spcPct val="50000"/>
              </a:spcBef>
              <a:buFontTx/>
              <a:buNone/>
            </a:pPr>
            <a:r>
              <a:rPr lang="nl-NL" altLang="nl-NL" sz="4800" b="1" dirty="0" smtClean="0">
                <a:solidFill>
                  <a:srgbClr val="000000"/>
                </a:solidFill>
                <a:latin typeface="Avenir Next" charset="0"/>
                <a:ea typeface="Avenir Next" charset="0"/>
                <a:cs typeface="Avenir Next" charset="0"/>
              </a:rPr>
              <a:t>Achtergrondinformatie</a:t>
            </a:r>
          </a:p>
          <a:p>
            <a:pPr algn="just" eaLnBrk="1" hangingPunct="1">
              <a:spcBef>
                <a:spcPct val="10000"/>
              </a:spcBef>
              <a:buFontTx/>
              <a:buNone/>
            </a:pPr>
            <a:r>
              <a:rPr lang="nl-NL" altLang="nl-NL" sz="3600" dirty="0" smtClean="0">
                <a:latin typeface="Avenir Next" charset="0"/>
                <a:ea typeface="Avenir Next" charset="0"/>
                <a:cs typeface="Avenir Next" charset="0"/>
              </a:rPr>
              <a:t>Een comparator netwerk is een netwerk dat gegeven een bepaalde input, een bepaalde output levert.</a:t>
            </a:r>
          </a:p>
          <a:p>
            <a:pPr algn="just" eaLnBrk="1" hangingPunct="1">
              <a:spcBef>
                <a:spcPct val="10000"/>
              </a:spcBef>
              <a:buFontTx/>
              <a:buNone/>
            </a:pPr>
            <a:r>
              <a:rPr lang="nl-NL" altLang="nl-NL" sz="3600" dirty="0" smtClean="0">
                <a:latin typeface="Avenir Next" charset="0"/>
                <a:ea typeface="Avenir Next" charset="0"/>
                <a:cs typeface="Avenir Next" charset="0"/>
              </a:rPr>
              <a:t>Een comparator netwerk bestaat uit</a:t>
            </a:r>
          </a:p>
          <a:p>
            <a:pPr marL="571500" indent="-571500" algn="just" eaLnBrk="1" hangingPunct="1">
              <a:spcBef>
                <a:spcPct val="10000"/>
              </a:spcBef>
            </a:pPr>
            <a:r>
              <a:rPr lang="nl-NL" altLang="nl-NL" sz="3600" dirty="0" smtClean="0">
                <a:latin typeface="Avenir Next" charset="0"/>
                <a:ea typeface="Avenir Next" charset="0"/>
                <a:cs typeface="Avenir Next" charset="0"/>
              </a:rPr>
              <a:t>N kanalen;</a:t>
            </a:r>
          </a:p>
          <a:p>
            <a:pPr marL="571500" indent="-571500" algn="just" eaLnBrk="1" hangingPunct="1">
              <a:spcBef>
                <a:spcPct val="10000"/>
              </a:spcBef>
            </a:pPr>
            <a:r>
              <a:rPr lang="nl-NL" altLang="nl-NL" sz="3600" dirty="0">
                <a:latin typeface="Avenir Next" charset="0"/>
                <a:ea typeface="Avenir Next" charset="0"/>
                <a:cs typeface="Avenir Next" charset="0"/>
              </a:rPr>
              <a:t>e</a:t>
            </a:r>
            <a:r>
              <a:rPr lang="nl-NL" altLang="nl-NL" sz="3600" dirty="0" smtClean="0">
                <a:latin typeface="Avenir Next" charset="0"/>
                <a:ea typeface="Avenir Next" charset="0"/>
                <a:cs typeface="Avenir Next" charset="0"/>
              </a:rPr>
              <a:t>en aantal comparatoren.</a:t>
            </a:r>
          </a:p>
          <a:p>
            <a:pPr algn="just" eaLnBrk="1" hangingPunct="1">
              <a:spcBef>
                <a:spcPct val="10000"/>
              </a:spcBef>
              <a:buNone/>
            </a:pPr>
            <a:endParaRPr lang="nl-NL" altLang="nl-NL" sz="2000" dirty="0">
              <a:latin typeface="Avenir Next" charset="0"/>
              <a:ea typeface="Avenir Next" charset="0"/>
              <a:cs typeface="Avenir Next" charset="0"/>
            </a:endParaRPr>
          </a:p>
          <a:p>
            <a:pPr algn="just" eaLnBrk="1" hangingPunct="1">
              <a:spcBef>
                <a:spcPct val="10000"/>
              </a:spcBef>
              <a:buNone/>
            </a:pPr>
            <a:r>
              <a:rPr lang="nl-NL" altLang="nl-NL" sz="4000" b="1" dirty="0" smtClean="0">
                <a:latin typeface="Avenir Next" charset="0"/>
                <a:ea typeface="Avenir Next" charset="0"/>
                <a:cs typeface="Avenir Next" charset="0"/>
              </a:rPr>
              <a:t>Kanaal</a:t>
            </a:r>
            <a:endParaRPr lang="nl-NL" altLang="nl-NL" sz="3600" b="1" dirty="0" smtClean="0">
              <a:latin typeface="Avenir Next" charset="0"/>
              <a:ea typeface="Avenir Next" charset="0"/>
              <a:cs typeface="Avenir Next" charset="0"/>
            </a:endParaRPr>
          </a:p>
          <a:p>
            <a:pPr algn="just" eaLnBrk="1" hangingPunct="1">
              <a:spcBef>
                <a:spcPct val="10000"/>
              </a:spcBef>
              <a:buNone/>
            </a:pPr>
            <a:r>
              <a:rPr lang="nl-NL" altLang="nl-NL" sz="3600" dirty="0" smtClean="0">
                <a:latin typeface="Avenir Next" charset="0"/>
                <a:ea typeface="Avenir Next" charset="0"/>
                <a:cs typeface="Avenir Next" charset="0"/>
              </a:rPr>
              <a:t>Een kanaal wordt voorgesteld als een horizontale lijn die in het begin een input neemt en op het einde een output levert. Tussen het begin en het einde kan een comparator de data “manipuleren”</a:t>
            </a:r>
          </a:p>
          <a:p>
            <a:pPr algn="just" eaLnBrk="1" hangingPunct="1">
              <a:spcBef>
                <a:spcPct val="10000"/>
              </a:spcBef>
              <a:buNone/>
            </a:pPr>
            <a:endParaRPr lang="nl-NL" altLang="nl-NL" sz="2000" dirty="0" smtClean="0">
              <a:latin typeface="Avenir Next" charset="0"/>
              <a:ea typeface="Avenir Next" charset="0"/>
              <a:cs typeface="Avenir Next" charset="0"/>
            </a:endParaRPr>
          </a:p>
          <a:p>
            <a:pPr algn="just" eaLnBrk="1" hangingPunct="1">
              <a:spcBef>
                <a:spcPct val="10000"/>
              </a:spcBef>
              <a:buNone/>
            </a:pPr>
            <a:r>
              <a:rPr lang="nl-NL" altLang="nl-NL" sz="4000" b="1" dirty="0" smtClean="0">
                <a:latin typeface="Avenir Next" charset="0"/>
                <a:ea typeface="Avenir Next" charset="0"/>
                <a:cs typeface="Avenir Next" charset="0"/>
              </a:rPr>
              <a:t>Comparator</a:t>
            </a:r>
            <a:endParaRPr lang="nl-NL" altLang="nl-NL" sz="3600" b="1" dirty="0" smtClean="0">
              <a:latin typeface="Avenir Next" charset="0"/>
              <a:ea typeface="Avenir Next" charset="0"/>
              <a:cs typeface="Avenir Next" charset="0"/>
            </a:endParaRPr>
          </a:p>
          <a:p>
            <a:pPr algn="just" eaLnBrk="1" hangingPunct="1">
              <a:spcBef>
                <a:spcPct val="10000"/>
              </a:spcBef>
              <a:buNone/>
            </a:pPr>
            <a:r>
              <a:rPr lang="nl-NL" altLang="nl-NL" sz="3600" dirty="0" smtClean="0">
                <a:latin typeface="Avenir Next" charset="0"/>
                <a:ea typeface="Avenir Next" charset="0"/>
                <a:cs typeface="Avenir Next" charset="0"/>
              </a:rPr>
              <a:t>Een comparator wordt voorgesteld als een verticale lijn die twee kanalen met elkaar verbindt. Een comparator manipuleert de data die binnenkomt via die twee kanalen door de input van de twee kanalen te vergelijken en de kleinste waarde in het bovenste kanaal te plaatsen en de hoogste waarde in het onderste kanaal.</a:t>
            </a:r>
          </a:p>
          <a:p>
            <a:pPr algn="just" eaLnBrk="1" hangingPunct="1">
              <a:spcBef>
                <a:spcPct val="10000"/>
              </a:spcBef>
              <a:buNone/>
            </a:pPr>
            <a:endParaRPr lang="nl-NL" altLang="nl-NL" sz="2000" dirty="0">
              <a:latin typeface="Avenir Next" charset="0"/>
              <a:ea typeface="Avenir Next" charset="0"/>
              <a:cs typeface="Avenir Next" charset="0"/>
            </a:endParaRPr>
          </a:p>
          <a:p>
            <a:pPr algn="just" eaLnBrk="1" hangingPunct="1">
              <a:spcBef>
                <a:spcPct val="10000"/>
              </a:spcBef>
              <a:buNone/>
            </a:pPr>
            <a:r>
              <a:rPr lang="nl-NL" altLang="nl-NL" sz="4000" b="1" dirty="0" smtClean="0">
                <a:latin typeface="Avenir Next" charset="0"/>
                <a:ea typeface="Avenir Next" charset="0"/>
                <a:cs typeface="Avenir Next" charset="0"/>
              </a:rPr>
              <a:t>Sorteernetwerk</a:t>
            </a:r>
          </a:p>
          <a:p>
            <a:pPr algn="just" eaLnBrk="1" hangingPunct="1">
              <a:spcBef>
                <a:spcPct val="10000"/>
              </a:spcBef>
              <a:buNone/>
            </a:pPr>
            <a:r>
              <a:rPr lang="nl-NL" altLang="nl-NL" sz="3600" dirty="0" smtClean="0">
                <a:latin typeface="Avenir Next" charset="0"/>
                <a:ea typeface="Avenir Next" charset="0"/>
                <a:cs typeface="Avenir Next" charset="0"/>
              </a:rPr>
              <a:t>Een sorteernetwerk is een comparator netwerk dat voor elk mogelijke input een gesorteerde output levert. Er wordt onder meer onderzoek verricht naar de optimale grootte bij sorteernetwerken. “Een sorteernetwerk met optimale grootte voor n-input” houdt in dat er geen ander sorteer netwerk bestaat voor n-input met minder comparatoren.</a:t>
            </a:r>
          </a:p>
        </p:txBody>
      </p:sp>
      <p:sp>
        <p:nvSpPr>
          <p:cNvPr id="14343" name="Text Box 14"/>
          <p:cNvSpPr txBox="1">
            <a:spLocks noChangeArrowheads="1"/>
          </p:cNvSpPr>
          <p:nvPr/>
        </p:nvSpPr>
        <p:spPr bwMode="auto">
          <a:xfrm>
            <a:off x="1031875" y="1882240"/>
            <a:ext cx="28194000" cy="2086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40842" tIns="240842" rIns="240842" bIns="240842" anchor="ctr">
            <a:spAutoFit/>
          </a:bodyPr>
          <a:lstStyle>
            <a:lvl1pPr>
              <a:spcBef>
                <a:spcPct val="20000"/>
              </a:spcBef>
              <a:buChar char="•"/>
              <a:defRPr sz="12600">
                <a:solidFill>
                  <a:schemeClr val="tx1"/>
                </a:solidFill>
                <a:latin typeface="Times New Roman" charset="0"/>
                <a:ea typeface="ＭＳ Ｐゴシック" charset="-128"/>
              </a:defRPr>
            </a:lvl1pPr>
            <a:lvl2pPr marL="742950" indent="-285750">
              <a:spcBef>
                <a:spcPct val="20000"/>
              </a:spcBef>
              <a:buChar char="–"/>
              <a:defRPr sz="11000">
                <a:solidFill>
                  <a:schemeClr val="tx1"/>
                </a:solidFill>
                <a:latin typeface="Times New Roman" charset="0"/>
                <a:ea typeface="ＭＳ Ｐゴシック" charset="-128"/>
              </a:defRPr>
            </a:lvl2pPr>
            <a:lvl3pPr marL="1143000" indent="-228600">
              <a:spcBef>
                <a:spcPct val="20000"/>
              </a:spcBef>
              <a:buChar char="•"/>
              <a:defRPr sz="9400">
                <a:solidFill>
                  <a:schemeClr val="tx1"/>
                </a:solidFill>
                <a:latin typeface="Times New Roman" charset="0"/>
                <a:ea typeface="ＭＳ Ｐゴシック" charset="-128"/>
              </a:defRPr>
            </a:lvl3pPr>
            <a:lvl4pPr marL="1600200" indent="-228600">
              <a:spcBef>
                <a:spcPct val="20000"/>
              </a:spcBef>
              <a:buChar char="–"/>
              <a:defRPr sz="7800">
                <a:solidFill>
                  <a:schemeClr val="tx1"/>
                </a:solidFill>
                <a:latin typeface="Times New Roman" charset="0"/>
                <a:ea typeface="ＭＳ Ｐゴシック" charset="-128"/>
              </a:defRPr>
            </a:lvl4pPr>
            <a:lvl5pPr marL="2057400" indent="-228600">
              <a:spcBef>
                <a:spcPct val="20000"/>
              </a:spcBef>
              <a:buChar char="»"/>
              <a:defRPr sz="78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9pPr>
          </a:lstStyle>
          <a:p>
            <a:pPr algn="ctr" eaLnBrk="1" hangingPunct="1">
              <a:spcBef>
                <a:spcPct val="50000"/>
              </a:spcBef>
              <a:spcAft>
                <a:spcPts val="525"/>
              </a:spcAft>
              <a:buFontTx/>
              <a:buNone/>
            </a:pPr>
            <a:r>
              <a:rPr lang="nl-NL" altLang="nl-NL" sz="5200" dirty="0" err="1" smtClean="0">
                <a:latin typeface="Calibri" charset="0"/>
              </a:rPr>
              <a:t>Dekempeneer</a:t>
            </a:r>
            <a:r>
              <a:rPr lang="nl-NL" altLang="nl-NL" sz="5200" dirty="0" smtClean="0">
                <a:latin typeface="Calibri" charset="0"/>
              </a:rPr>
              <a:t> Mathias, </a:t>
            </a:r>
            <a:r>
              <a:rPr lang="nl-NL" altLang="nl-NL" sz="5200" dirty="0" err="1" smtClean="0">
                <a:latin typeface="Calibri" charset="0"/>
              </a:rPr>
              <a:t>Derkinderen</a:t>
            </a:r>
            <a:r>
              <a:rPr lang="nl-NL" altLang="nl-NL" sz="5200" dirty="0" smtClean="0">
                <a:latin typeface="Calibri" charset="0"/>
              </a:rPr>
              <a:t> Vincent</a:t>
            </a:r>
            <a:br>
              <a:rPr lang="nl-NL" altLang="nl-NL" sz="5200" dirty="0" smtClean="0">
                <a:latin typeface="Calibri" charset="0"/>
              </a:rPr>
            </a:br>
            <a:r>
              <a:rPr lang="nl-NL" altLang="nl-NL" sz="5200" dirty="0" smtClean="0">
                <a:latin typeface="Calibri" charset="0"/>
              </a:rPr>
              <a:t>{</a:t>
            </a:r>
            <a:r>
              <a:rPr lang="nl-NL" altLang="nl-NL" sz="5200" dirty="0" err="1" smtClean="0">
                <a:latin typeface="Calibri" charset="0"/>
              </a:rPr>
              <a:t>voornaam.achternaam</a:t>
            </a:r>
            <a:r>
              <a:rPr lang="nl-NL" altLang="nl-NL" sz="5200" dirty="0" smtClean="0">
                <a:latin typeface="Calibri" charset="0"/>
              </a:rPr>
              <a:t>}@</a:t>
            </a:r>
            <a:r>
              <a:rPr lang="nl-NL" altLang="nl-NL" sz="5200" dirty="0" err="1" smtClean="0">
                <a:latin typeface="Calibri" charset="0"/>
              </a:rPr>
              <a:t>student.kuleuven.be</a:t>
            </a:r>
            <a:endParaRPr lang="nl-NL" altLang="nl-NL" sz="5200" dirty="0">
              <a:latin typeface="Calibri" charset="0"/>
            </a:endParaRPr>
          </a:p>
        </p:txBody>
      </p:sp>
      <p:sp>
        <p:nvSpPr>
          <p:cNvPr id="2" name="Text Box 15"/>
          <p:cNvSpPr txBox="1">
            <a:spLocks noChangeArrowheads="1"/>
          </p:cNvSpPr>
          <p:nvPr/>
        </p:nvSpPr>
        <p:spPr bwMode="auto">
          <a:xfrm>
            <a:off x="965200" y="38239700"/>
            <a:ext cx="13474700" cy="3657600"/>
          </a:xfrm>
          <a:prstGeom prst="rect">
            <a:avLst/>
          </a:prstGeom>
          <a:solidFill>
            <a:schemeClr val="bg1"/>
          </a:solidFill>
          <a:ln w="38100" cap="flat" cmpd="sng" algn="ctr">
            <a:solidFill>
              <a:srgbClr val="000000"/>
            </a:solidFill>
            <a:prstDash val="solid"/>
            <a:round/>
            <a:headEnd type="none" w="med" len="med"/>
            <a:tailEnd type="none" w="med" len="med"/>
          </a:ln>
        </p:spPr>
        <p:txBody>
          <a:bodyPr lIns="802806" tIns="401404" rIns="802806" bIns="802806" numCol="1" spcCol="802806"/>
          <a:lstStyle/>
          <a:p>
            <a:pPr marL="439035" indent="-439035" eaLnBrk="1" hangingPunct="1">
              <a:spcBef>
                <a:spcPct val="50000"/>
              </a:spcBef>
              <a:defRPr/>
            </a:pPr>
            <a:r>
              <a:rPr lang="nl-NL" sz="4800" b="1" dirty="0" smtClean="0">
                <a:solidFill>
                  <a:srgbClr val="000000"/>
                </a:solidFill>
                <a:latin typeface="Avenir Next" charset="0"/>
                <a:ea typeface="Avenir Next" charset="0"/>
                <a:cs typeface="Avenir Next" charset="0"/>
              </a:rPr>
              <a:t>Referenties</a:t>
            </a:r>
          </a:p>
          <a:p>
            <a:pPr marL="439035" indent="-439035" algn="just" eaLnBrk="1" hangingPunct="1">
              <a:spcBef>
                <a:spcPts val="1054"/>
              </a:spcBef>
              <a:defRPr/>
            </a:pPr>
            <a:r>
              <a:rPr lang="nl-NL" sz="3600" dirty="0" smtClean="0">
                <a:latin typeface="Avenir Next" charset="0"/>
                <a:ea typeface="Avenir Next" charset="0"/>
                <a:cs typeface="Avenir Next" charset="0"/>
              </a:rPr>
              <a:t>[1] </a:t>
            </a:r>
            <a:r>
              <a:rPr lang="nl-NL" sz="3600" i="1" dirty="0" err="1" smtClean="0">
                <a:latin typeface="Avenir Next" charset="0"/>
                <a:ea typeface="Avenir Next" charset="0"/>
                <a:cs typeface="Avenir Next" charset="0"/>
              </a:rPr>
              <a:t>Twenty</a:t>
            </a:r>
            <a:r>
              <a:rPr lang="nl-NL" sz="3600" i="1" dirty="0" smtClean="0">
                <a:latin typeface="Avenir Next" charset="0"/>
                <a:ea typeface="Avenir Next" charset="0"/>
                <a:cs typeface="Avenir Next" charset="0"/>
              </a:rPr>
              <a:t>-Five Comparators is </a:t>
            </a:r>
            <a:r>
              <a:rPr lang="nl-NL" sz="3600" i="1" dirty="0" err="1" smtClean="0">
                <a:latin typeface="Avenir Next" charset="0"/>
                <a:ea typeface="Avenir Next" charset="0"/>
                <a:cs typeface="Avenir Next" charset="0"/>
              </a:rPr>
              <a:t>Optimal</a:t>
            </a:r>
            <a:r>
              <a:rPr lang="nl-NL" sz="3600" i="1" dirty="0" smtClean="0">
                <a:latin typeface="Avenir Next" charset="0"/>
                <a:ea typeface="Avenir Next" charset="0"/>
                <a:cs typeface="Avenir Next" charset="0"/>
              </a:rPr>
              <a:t> </a:t>
            </a:r>
            <a:r>
              <a:rPr lang="nl-NL" sz="3600" i="1" dirty="0" err="1" smtClean="0">
                <a:latin typeface="Avenir Next" charset="0"/>
                <a:ea typeface="Avenir Next" charset="0"/>
                <a:cs typeface="Avenir Next" charset="0"/>
              </a:rPr>
              <a:t>when</a:t>
            </a:r>
            <a:r>
              <a:rPr lang="nl-NL" sz="3600" i="1" dirty="0" smtClean="0">
                <a:latin typeface="Avenir Next" charset="0"/>
                <a:ea typeface="Avenir Next" charset="0"/>
                <a:cs typeface="Avenir Next" charset="0"/>
              </a:rPr>
              <a:t> </a:t>
            </a:r>
            <a:r>
              <a:rPr lang="nl-NL" sz="3600" i="1" dirty="0" err="1" smtClean="0">
                <a:latin typeface="Avenir Next" charset="0"/>
                <a:ea typeface="Avenir Next" charset="0"/>
                <a:cs typeface="Avenir Next" charset="0"/>
              </a:rPr>
              <a:t>Sorting</a:t>
            </a:r>
            <a:r>
              <a:rPr lang="nl-NL" sz="3600" i="1" dirty="0" smtClean="0">
                <a:latin typeface="Avenir Next" charset="0"/>
                <a:ea typeface="Avenir Next" charset="0"/>
                <a:cs typeface="Avenir Next" charset="0"/>
              </a:rPr>
              <a:t> </a:t>
            </a:r>
            <a:r>
              <a:rPr lang="nl-NL" sz="3600" i="1" dirty="0" err="1" smtClean="0">
                <a:latin typeface="Avenir Next" charset="0"/>
                <a:ea typeface="Avenir Next" charset="0"/>
                <a:cs typeface="Avenir Next" charset="0"/>
              </a:rPr>
              <a:t>Nine</a:t>
            </a:r>
            <a:r>
              <a:rPr lang="nl-NL" sz="3600" i="1" dirty="0" smtClean="0">
                <a:latin typeface="Avenir Next" charset="0"/>
                <a:ea typeface="Avenir Next" charset="0"/>
                <a:cs typeface="Avenir Next" charset="0"/>
              </a:rPr>
              <a:t> </a:t>
            </a:r>
            <a:r>
              <a:rPr lang="nl-NL" sz="3600" i="1" dirty="0" err="1" smtClean="0">
                <a:latin typeface="Avenir Next" charset="0"/>
                <a:ea typeface="Avenir Next" charset="0"/>
                <a:cs typeface="Avenir Next" charset="0"/>
              </a:rPr>
              <a:t>Inputs</a:t>
            </a:r>
            <a:r>
              <a:rPr lang="nl-NL" sz="3600" i="1" dirty="0" smtClean="0">
                <a:latin typeface="Avenir Next" charset="0"/>
                <a:ea typeface="Avenir Next" charset="0"/>
                <a:cs typeface="Avenir Next" charset="0"/>
              </a:rPr>
              <a:t> (</a:t>
            </a:r>
            <a:r>
              <a:rPr lang="nl-NL" sz="3600" i="1" dirty="0" err="1" smtClean="0">
                <a:latin typeface="Avenir Next" charset="0"/>
                <a:ea typeface="Avenir Next" charset="0"/>
                <a:cs typeface="Avenir Next" charset="0"/>
              </a:rPr>
              <a:t>and</a:t>
            </a:r>
            <a:r>
              <a:rPr lang="nl-NL" sz="3600" i="1" dirty="0" smtClean="0">
                <a:latin typeface="Avenir Next" charset="0"/>
                <a:ea typeface="Avenir Next" charset="0"/>
                <a:cs typeface="Avenir Next" charset="0"/>
              </a:rPr>
              <a:t> </a:t>
            </a:r>
            <a:r>
              <a:rPr lang="nl-NL" sz="3600" i="1" dirty="0" err="1" smtClean="0">
                <a:latin typeface="Avenir Next" charset="0"/>
                <a:ea typeface="Avenir Next" charset="0"/>
                <a:cs typeface="Avenir Next" charset="0"/>
              </a:rPr>
              <a:t>Twenty-Nine</a:t>
            </a:r>
            <a:r>
              <a:rPr lang="nl-NL" sz="3600" i="1" dirty="0" smtClean="0">
                <a:latin typeface="Avenir Next" charset="0"/>
                <a:ea typeface="Avenir Next" charset="0"/>
                <a:cs typeface="Avenir Next" charset="0"/>
              </a:rPr>
              <a:t> </a:t>
            </a:r>
            <a:r>
              <a:rPr lang="nl-NL" sz="3600" i="1" dirty="0" err="1" smtClean="0">
                <a:latin typeface="Avenir Next" charset="0"/>
                <a:ea typeface="Avenir Next" charset="0"/>
                <a:cs typeface="Avenir Next" charset="0"/>
              </a:rPr>
              <a:t>for</a:t>
            </a:r>
            <a:r>
              <a:rPr lang="nl-NL" sz="3600" i="1" dirty="0" smtClean="0">
                <a:latin typeface="Avenir Next" charset="0"/>
                <a:ea typeface="Avenir Next" charset="0"/>
                <a:cs typeface="Avenir Next" charset="0"/>
              </a:rPr>
              <a:t> Ten)</a:t>
            </a:r>
            <a:r>
              <a:rPr lang="nl-NL" sz="3600" dirty="0" smtClean="0">
                <a:latin typeface="Avenir Next" charset="0"/>
                <a:ea typeface="Avenir Next" charset="0"/>
                <a:cs typeface="Avenir Next" charset="0"/>
              </a:rPr>
              <a:t>, M. </a:t>
            </a:r>
            <a:r>
              <a:rPr lang="nl-NL" sz="3600" dirty="0" err="1" smtClean="0">
                <a:latin typeface="Avenir Next" charset="0"/>
                <a:ea typeface="Avenir Next" charset="0"/>
                <a:cs typeface="Avenir Next" charset="0"/>
              </a:rPr>
              <a:t>Codish</a:t>
            </a:r>
            <a:r>
              <a:rPr lang="nl-NL" sz="3600" dirty="0" smtClean="0">
                <a:latin typeface="Avenir Next" charset="0"/>
                <a:ea typeface="Avenir Next" charset="0"/>
                <a:cs typeface="Avenir Next" charset="0"/>
              </a:rPr>
              <a:t>, L. Cruz-</a:t>
            </a:r>
            <a:r>
              <a:rPr lang="nl-NL" sz="3600" dirty="0" err="1" smtClean="0">
                <a:latin typeface="Avenir Next" charset="0"/>
                <a:ea typeface="Avenir Next" charset="0"/>
                <a:cs typeface="Avenir Next" charset="0"/>
              </a:rPr>
              <a:t>Filipe</a:t>
            </a:r>
            <a:r>
              <a:rPr lang="nl-NL" sz="3600" dirty="0" smtClean="0">
                <a:latin typeface="Avenir Next" charset="0"/>
                <a:ea typeface="Avenir Next" charset="0"/>
                <a:cs typeface="Avenir Next" charset="0"/>
              </a:rPr>
              <a:t>, M. Frank </a:t>
            </a:r>
            <a:r>
              <a:rPr lang="nl-NL" sz="3600" dirty="0" err="1" smtClean="0">
                <a:latin typeface="Avenir Next" charset="0"/>
                <a:ea typeface="Avenir Next" charset="0"/>
                <a:cs typeface="Avenir Next" charset="0"/>
              </a:rPr>
              <a:t>and</a:t>
            </a:r>
            <a:r>
              <a:rPr lang="nl-NL" sz="3600" dirty="0" smtClean="0">
                <a:latin typeface="Avenir Next" charset="0"/>
                <a:ea typeface="Avenir Next" charset="0"/>
                <a:cs typeface="Avenir Next" charset="0"/>
              </a:rPr>
              <a:t> P. Schneider-Kamp, 24 Juni 2014</a:t>
            </a:r>
          </a:p>
          <a:p>
            <a:pPr marL="439035" indent="-439035" eaLnBrk="1" hangingPunct="1">
              <a:defRPr/>
            </a:pPr>
            <a:endParaRPr lang="nl-NL" sz="2500" dirty="0" smtClean="0">
              <a:latin typeface="Avenir Next" charset="0"/>
              <a:ea typeface="Avenir Next" charset="0"/>
              <a:cs typeface="Avenir Next" charset="0"/>
            </a:endParaRPr>
          </a:p>
          <a:p>
            <a:pPr marL="439035" indent="-439035" eaLnBrk="1" hangingPunct="1">
              <a:spcBef>
                <a:spcPct val="10000"/>
              </a:spcBef>
              <a:defRPr/>
            </a:pPr>
            <a:endParaRPr lang="nl-NL" sz="2500" dirty="0">
              <a:latin typeface="Avenir Next" charset="0"/>
              <a:ea typeface="Avenir Next" charset="0"/>
              <a:cs typeface="Avenir Next" charset="0"/>
            </a:endParaRPr>
          </a:p>
        </p:txBody>
      </p:sp>
      <p:sp>
        <p:nvSpPr>
          <p:cNvPr id="14345" name="Text Box 70"/>
          <p:cNvSpPr txBox="1">
            <a:spLocks noChangeArrowheads="1"/>
          </p:cNvSpPr>
          <p:nvPr/>
        </p:nvSpPr>
        <p:spPr bwMode="auto">
          <a:xfrm>
            <a:off x="38959623" y="28394288"/>
            <a:ext cx="13174663" cy="10078068"/>
          </a:xfrm>
          <a:prstGeom prst="rect">
            <a:avLst/>
          </a:prstGeom>
          <a:solidFill>
            <a:schemeClr val="bg1"/>
          </a:solidFill>
          <a:ln w="38100">
            <a:solidFill>
              <a:srgbClr val="000000"/>
            </a:solidFill>
            <a:round/>
            <a:headEnd/>
            <a:tailEnd/>
          </a:ln>
        </p:spPr>
        <p:txBody>
          <a:bodyPr lIns="802806" tIns="401404" rIns="802806" bIns="802806"/>
          <a:lstStyle>
            <a:lvl1pPr>
              <a:spcBef>
                <a:spcPct val="20000"/>
              </a:spcBef>
              <a:buChar char="•"/>
              <a:defRPr sz="12600">
                <a:solidFill>
                  <a:schemeClr val="tx1"/>
                </a:solidFill>
                <a:latin typeface="Times New Roman" charset="0"/>
                <a:ea typeface="ＭＳ Ｐゴシック" charset="-128"/>
              </a:defRPr>
            </a:lvl1pPr>
            <a:lvl2pPr marL="742950" indent="-285750">
              <a:spcBef>
                <a:spcPct val="20000"/>
              </a:spcBef>
              <a:buChar char="–"/>
              <a:defRPr sz="11000">
                <a:solidFill>
                  <a:schemeClr val="tx1"/>
                </a:solidFill>
                <a:latin typeface="Times New Roman" charset="0"/>
                <a:ea typeface="ＭＳ Ｐゴシック" charset="-128"/>
              </a:defRPr>
            </a:lvl2pPr>
            <a:lvl3pPr marL="1143000" indent="-228600">
              <a:spcBef>
                <a:spcPct val="20000"/>
              </a:spcBef>
              <a:buChar char="•"/>
              <a:defRPr sz="9400">
                <a:solidFill>
                  <a:schemeClr val="tx1"/>
                </a:solidFill>
                <a:latin typeface="Times New Roman" charset="0"/>
                <a:ea typeface="ＭＳ Ｐゴシック" charset="-128"/>
              </a:defRPr>
            </a:lvl3pPr>
            <a:lvl4pPr marL="1600200" indent="-228600">
              <a:spcBef>
                <a:spcPct val="20000"/>
              </a:spcBef>
              <a:buChar char="–"/>
              <a:defRPr sz="7800">
                <a:solidFill>
                  <a:schemeClr val="tx1"/>
                </a:solidFill>
                <a:latin typeface="Times New Roman" charset="0"/>
                <a:ea typeface="ＭＳ Ｐゴシック" charset="-128"/>
              </a:defRPr>
            </a:lvl4pPr>
            <a:lvl5pPr marL="2057400" indent="-228600">
              <a:spcBef>
                <a:spcPct val="20000"/>
              </a:spcBef>
              <a:buChar char="»"/>
              <a:defRPr sz="78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9pPr>
          </a:lstStyle>
          <a:p>
            <a:pPr algn="just" eaLnBrk="1" hangingPunct="1">
              <a:spcBef>
                <a:spcPct val="0"/>
              </a:spcBef>
              <a:buFontTx/>
              <a:buNone/>
            </a:pPr>
            <a:r>
              <a:rPr lang="nl-NL" altLang="nl-NL" sz="4800" b="1" dirty="0" smtClean="0">
                <a:solidFill>
                  <a:srgbClr val="000000"/>
                </a:solidFill>
                <a:latin typeface="Avenir Next" charset="0"/>
                <a:ea typeface="Avenir Next" charset="0"/>
                <a:cs typeface="Avenir Next" charset="0"/>
              </a:rPr>
              <a:t>Conclusie</a:t>
            </a:r>
          </a:p>
          <a:p>
            <a:pPr eaLnBrk="1" hangingPunct="1">
              <a:spcBef>
                <a:spcPct val="10000"/>
              </a:spcBef>
              <a:buFontTx/>
              <a:buNone/>
            </a:pPr>
            <a:r>
              <a:rPr lang="nl-NL" altLang="nl-NL" sz="3600" dirty="0" smtClean="0">
                <a:latin typeface="Avenir Next" charset="0"/>
                <a:ea typeface="Avenir Next" charset="0"/>
                <a:cs typeface="Avenir Next" charset="0"/>
              </a:rPr>
              <a:t>Blablabla</a:t>
            </a:r>
            <a:endParaRPr lang="nl-NL" altLang="nl-NL" sz="3600" dirty="0">
              <a:latin typeface="Avenir Next" charset="0"/>
              <a:ea typeface="Avenir Next" charset="0"/>
              <a:cs typeface="Avenir Next" charset="0"/>
            </a:endParaRPr>
          </a:p>
        </p:txBody>
      </p:sp>
      <p:sp>
        <p:nvSpPr>
          <p:cNvPr id="14346" name="Rectangle 180"/>
          <p:cNvSpPr>
            <a:spLocks noChangeArrowheads="1"/>
          </p:cNvSpPr>
          <p:nvPr/>
        </p:nvSpPr>
        <p:spPr bwMode="auto">
          <a:xfrm>
            <a:off x="530225" y="737274"/>
            <a:ext cx="29229050" cy="1404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280" tIns="40140" rIns="80280" bIns="40140" anchor="ctr">
            <a:spAutoFit/>
          </a:bodyPr>
          <a:lstStyle/>
          <a:p>
            <a:pPr algn="ctr" eaLnBrk="1" hangingPunct="1"/>
            <a:r>
              <a:rPr lang="nl-NL" altLang="nl-NL" sz="8600" b="1" dirty="0" err="1" smtClean="0">
                <a:latin typeface="Avenir Next" charset="0"/>
                <a:ea typeface="Avenir Next" charset="0"/>
                <a:cs typeface="Avenir Next" charset="0"/>
              </a:rPr>
              <a:t>Optimal</a:t>
            </a:r>
            <a:r>
              <a:rPr lang="nl-NL" altLang="nl-NL" sz="8600" b="1" dirty="0" smtClean="0">
                <a:latin typeface="Avenir Next" charset="0"/>
                <a:ea typeface="Avenir Next" charset="0"/>
                <a:cs typeface="Avenir Next" charset="0"/>
              </a:rPr>
              <a:t> </a:t>
            </a:r>
            <a:r>
              <a:rPr lang="nl-NL" altLang="nl-NL" sz="8600" b="1" dirty="0" err="1" smtClean="0">
                <a:latin typeface="Avenir Next" charset="0"/>
                <a:ea typeface="Avenir Next" charset="0"/>
                <a:cs typeface="Avenir Next" charset="0"/>
              </a:rPr>
              <a:t>Size</a:t>
            </a:r>
            <a:r>
              <a:rPr lang="nl-NL" altLang="nl-NL" sz="8600" b="1" dirty="0" smtClean="0">
                <a:latin typeface="Avenir Next" charset="0"/>
                <a:ea typeface="Avenir Next" charset="0"/>
                <a:cs typeface="Avenir Next" charset="0"/>
              </a:rPr>
              <a:t> </a:t>
            </a:r>
            <a:r>
              <a:rPr lang="nl-NL" altLang="nl-NL" sz="8600" b="1" dirty="0" err="1" smtClean="0">
                <a:latin typeface="Avenir Next" charset="0"/>
                <a:ea typeface="Avenir Next" charset="0"/>
                <a:cs typeface="Avenir Next" charset="0"/>
              </a:rPr>
              <a:t>Sorting</a:t>
            </a:r>
            <a:r>
              <a:rPr lang="nl-NL" altLang="nl-NL" sz="8600" b="1" dirty="0" smtClean="0">
                <a:latin typeface="Avenir Next" charset="0"/>
                <a:ea typeface="Avenir Next" charset="0"/>
                <a:cs typeface="Avenir Next" charset="0"/>
              </a:rPr>
              <a:t> Network</a:t>
            </a:r>
            <a:endParaRPr lang="nl-NL" altLang="nl-NL" sz="8600" b="1" dirty="0">
              <a:latin typeface="Avenir Next" charset="0"/>
              <a:ea typeface="Avenir Next" charset="0"/>
              <a:cs typeface="Avenir Next" charset="0"/>
            </a:endParaRPr>
          </a:p>
        </p:txBody>
      </p:sp>
      <p:sp>
        <p:nvSpPr>
          <p:cNvPr id="7" name="Oval 6"/>
          <p:cNvSpPr/>
          <p:nvPr/>
        </p:nvSpPr>
        <p:spPr>
          <a:xfrm>
            <a:off x="3765550" y="373770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17" name="Oval 16"/>
          <p:cNvSpPr/>
          <p:nvPr/>
        </p:nvSpPr>
        <p:spPr>
          <a:xfrm>
            <a:off x="6556375" y="373770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18" name="Oval 17"/>
          <p:cNvSpPr/>
          <p:nvPr/>
        </p:nvSpPr>
        <p:spPr>
          <a:xfrm>
            <a:off x="9348788" y="373770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19" name="Oval 18"/>
          <p:cNvSpPr/>
          <p:nvPr/>
        </p:nvSpPr>
        <p:spPr>
          <a:xfrm>
            <a:off x="12141200" y="373770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20" name="Oval 19"/>
          <p:cNvSpPr/>
          <p:nvPr/>
        </p:nvSpPr>
        <p:spPr>
          <a:xfrm>
            <a:off x="14932025" y="373770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21" name="Oval 20"/>
          <p:cNvSpPr/>
          <p:nvPr/>
        </p:nvSpPr>
        <p:spPr>
          <a:xfrm>
            <a:off x="17724438" y="373770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22" name="Oval 21"/>
          <p:cNvSpPr/>
          <p:nvPr/>
        </p:nvSpPr>
        <p:spPr>
          <a:xfrm>
            <a:off x="20515263" y="373770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23" name="Oval 22"/>
          <p:cNvSpPr/>
          <p:nvPr/>
        </p:nvSpPr>
        <p:spPr>
          <a:xfrm>
            <a:off x="23307675" y="373770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24" name="Oval 23"/>
          <p:cNvSpPr/>
          <p:nvPr/>
        </p:nvSpPr>
        <p:spPr>
          <a:xfrm>
            <a:off x="26098500" y="373770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pic>
        <p:nvPicPr>
          <p:cNvPr id="14356" name="Afbeelding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889448" y="39615030"/>
            <a:ext cx="6350000" cy="227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Rechte verbindingslijn 7"/>
          <p:cNvCxnSpPr/>
          <p:nvPr/>
        </p:nvCxnSpPr>
        <p:spPr>
          <a:xfrm>
            <a:off x="0" y="4130224"/>
            <a:ext cx="30267275" cy="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27" name="Diagram 26"/>
          <p:cNvGraphicFramePr/>
          <p:nvPr>
            <p:extLst>
              <p:ext uri="{D42A27DB-BD31-4B8C-83A1-F6EECF244321}">
                <p14:modId xmlns:p14="http://schemas.microsoft.com/office/powerpoint/2010/main" val="1657200841"/>
              </p:ext>
            </p:extLst>
          </p:nvPr>
        </p:nvGraphicFramePr>
        <p:xfrm>
          <a:off x="10596363" y="12484618"/>
          <a:ext cx="7773609" cy="751237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8" name="Tekstvak 27"/>
          <p:cNvSpPr txBox="1"/>
          <p:nvPr/>
        </p:nvSpPr>
        <p:spPr>
          <a:xfrm>
            <a:off x="35448754" y="16064122"/>
            <a:ext cx="3507694" cy="1015663"/>
          </a:xfrm>
          <a:prstGeom prst="rect">
            <a:avLst/>
          </a:prstGeom>
          <a:noFill/>
        </p:spPr>
        <p:txBody>
          <a:bodyPr wrap="square" rtlCol="0">
            <a:spAutoFit/>
          </a:bodyPr>
          <a:lstStyle/>
          <a:p>
            <a:r>
              <a:rPr lang="nl-NL" sz="6000" dirty="0" err="1" smtClean="0">
                <a:latin typeface="Avenir Next" charset="0"/>
                <a:ea typeface="Avenir Next" charset="0"/>
                <a:cs typeface="Avenir Next" charset="0"/>
              </a:rPr>
              <a:t>Generate</a:t>
            </a:r>
            <a:endParaRPr lang="nl-NL" sz="3600" dirty="0">
              <a:latin typeface="Avenir Next" charset="0"/>
              <a:ea typeface="Avenir Next" charset="0"/>
              <a:cs typeface="Avenir Next" charset="0"/>
            </a:endParaRPr>
          </a:p>
        </p:txBody>
      </p:sp>
      <p:sp>
        <p:nvSpPr>
          <p:cNvPr id="38" name="Tekstvak 37"/>
          <p:cNvSpPr txBox="1"/>
          <p:nvPr/>
        </p:nvSpPr>
        <p:spPr>
          <a:xfrm>
            <a:off x="38956448" y="17767364"/>
            <a:ext cx="2322513" cy="1015663"/>
          </a:xfrm>
          <a:prstGeom prst="rect">
            <a:avLst/>
          </a:prstGeom>
          <a:noFill/>
        </p:spPr>
        <p:txBody>
          <a:bodyPr wrap="square" rtlCol="0">
            <a:spAutoFit/>
          </a:bodyPr>
          <a:lstStyle/>
          <a:p>
            <a:r>
              <a:rPr lang="nl-NL" sz="6000" smtClean="0">
                <a:latin typeface="Avenir Next" charset="0"/>
                <a:ea typeface="Avenir Next" charset="0"/>
                <a:cs typeface="Avenir Next" charset="0"/>
              </a:rPr>
              <a:t>Prune</a:t>
            </a:r>
            <a:endParaRPr lang="nl-NL" dirty="0">
              <a:latin typeface="Avenir Next" charset="0"/>
              <a:ea typeface="Avenir Next" charset="0"/>
              <a:cs typeface="Avenir Next" charset="0"/>
            </a:endParaRPr>
          </a:p>
        </p:txBody>
      </p:sp>
      <p:sp>
        <p:nvSpPr>
          <p:cNvPr id="6" name="Afgeschuind enkele hoek rechthoek 5"/>
          <p:cNvSpPr/>
          <p:nvPr/>
        </p:nvSpPr>
        <p:spPr>
          <a:xfrm rot="5400000">
            <a:off x="2458047" y="3118160"/>
            <a:ext cx="10489005" cy="13474701"/>
          </a:xfrm>
          <a:prstGeom prst="snip1Rect">
            <a:avLst>
              <a:gd name="adj" fmla="val 25385"/>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1080000" tIns="0" rIns="180000" bIns="720000" rtlCol="0" anchor="t"/>
          <a:lstStyle/>
          <a:p>
            <a:pPr algn="just" eaLnBrk="1" hangingPunct="1">
              <a:spcBef>
                <a:spcPct val="50000"/>
              </a:spcBef>
              <a:buFontTx/>
              <a:buNone/>
            </a:pPr>
            <a:r>
              <a:rPr lang="nl-NL" altLang="nl-NL" sz="4800" b="1" dirty="0" smtClean="0">
                <a:solidFill>
                  <a:srgbClr val="191919"/>
                </a:solidFill>
                <a:latin typeface="Avenir Next" charset="0"/>
                <a:ea typeface="Avenir Next" charset="0"/>
                <a:cs typeface="Avenir Next" charset="0"/>
              </a:rPr>
              <a:t>Introductie</a:t>
            </a:r>
          </a:p>
          <a:p>
            <a:pPr algn="just" eaLnBrk="1" hangingPunct="1">
              <a:spcBef>
                <a:spcPct val="10000"/>
              </a:spcBef>
              <a:buFontTx/>
              <a:buNone/>
            </a:pPr>
            <a:r>
              <a:rPr lang="nl-NL" altLang="nl-NL" sz="3600" dirty="0" smtClean="0">
                <a:solidFill>
                  <a:srgbClr val="191919"/>
                </a:solidFill>
                <a:latin typeface="Avenir Next" charset="0"/>
                <a:ea typeface="Avenir Next" charset="0"/>
                <a:cs typeface="Avenir Next" charset="0"/>
              </a:rPr>
              <a:t>Sorteernetwerken zorgen voor een klassiek formeel model voor de presentatie van sorteeralgoritmen. </a:t>
            </a:r>
          </a:p>
          <a:p>
            <a:pPr algn="just" eaLnBrk="1" hangingPunct="1">
              <a:spcBef>
                <a:spcPct val="10000"/>
              </a:spcBef>
              <a:buFontTx/>
              <a:buNone/>
            </a:pPr>
            <a:r>
              <a:rPr lang="nl-NL" altLang="nl-NL" sz="3600" dirty="0" smtClean="0">
                <a:solidFill>
                  <a:srgbClr val="191919"/>
                </a:solidFill>
                <a:latin typeface="Avenir Next" charset="0"/>
                <a:ea typeface="Avenir Next" charset="0"/>
                <a:cs typeface="Avenir Next" charset="0"/>
              </a:rPr>
              <a:t>Door onderzoek naar deze sorteernetwerken kunnen mogelijk inzichten ontstaan over veel voorkomende problemen, sorteerproblemen. Zo heeft [ref] </a:t>
            </a:r>
            <a:r>
              <a:rPr lang="nl-NL" altLang="nl-NL" sz="3600" dirty="0" err="1" smtClean="0">
                <a:solidFill>
                  <a:srgbClr val="191919"/>
                </a:solidFill>
                <a:latin typeface="Avenir Next" charset="0"/>
                <a:ea typeface="Avenir Next" charset="0"/>
                <a:cs typeface="Avenir Next" charset="0"/>
              </a:rPr>
              <a:t>aange-toond</a:t>
            </a:r>
            <a:r>
              <a:rPr lang="nl-NL" altLang="nl-NL" sz="3600" dirty="0" smtClean="0">
                <a:solidFill>
                  <a:srgbClr val="191919"/>
                </a:solidFill>
                <a:latin typeface="Avenir Next" charset="0"/>
                <a:ea typeface="Avenir Next" charset="0"/>
                <a:cs typeface="Avenir Next" charset="0"/>
              </a:rPr>
              <a:t>, via sorteernetwerken, dat het sorteren van 9 elementen een minimum van 25 vergelijkingen (com-paratoren) vereist. Dit onderzoek bouwt hierop verder.</a:t>
            </a:r>
          </a:p>
          <a:p>
            <a:pPr algn="just" eaLnBrk="1" hangingPunct="1">
              <a:spcBef>
                <a:spcPct val="10000"/>
              </a:spcBef>
              <a:buFontTx/>
              <a:buNone/>
            </a:pPr>
            <a:r>
              <a:rPr lang="nl-NL" altLang="nl-NL" sz="3600" dirty="0" smtClean="0">
                <a:solidFill>
                  <a:srgbClr val="191919"/>
                </a:solidFill>
                <a:latin typeface="Avenir Next" charset="0"/>
                <a:ea typeface="Avenir Next" charset="0"/>
                <a:cs typeface="Avenir Next" charset="0"/>
              </a:rPr>
              <a:t>Het doel bestaat erin</a:t>
            </a:r>
          </a:p>
          <a:p>
            <a:pPr marL="571500" indent="-571500" algn="just" eaLnBrk="1" hangingPunct="1">
              <a:spcBef>
                <a:spcPct val="10000"/>
              </a:spcBef>
              <a:buFont typeface="Arial" charset="0"/>
              <a:buChar char="•"/>
            </a:pPr>
            <a:r>
              <a:rPr lang="nl-NL" altLang="nl-NL" sz="3600" dirty="0" smtClean="0">
                <a:solidFill>
                  <a:srgbClr val="191919"/>
                </a:solidFill>
                <a:latin typeface="Avenir Next" charset="0"/>
                <a:ea typeface="Avenir Next" charset="0"/>
                <a:cs typeface="Avenir Next" charset="0"/>
              </a:rPr>
              <a:t>het reproduceren van de resultaten voor een sorteer-netwerk van 9 kanalen, 25 </a:t>
            </a:r>
            <a:r>
              <a:rPr lang="nl-NL" altLang="nl-NL" sz="3600" dirty="0" err="1" smtClean="0">
                <a:solidFill>
                  <a:srgbClr val="191919"/>
                </a:solidFill>
                <a:latin typeface="Avenir Next" charset="0"/>
                <a:ea typeface="Avenir Next" charset="0"/>
                <a:cs typeface="Avenir Next" charset="0"/>
              </a:rPr>
              <a:t>comparatoren</a:t>
            </a:r>
            <a:r>
              <a:rPr lang="nl-NL" altLang="nl-NL" sz="3600" dirty="0" smtClean="0">
                <a:solidFill>
                  <a:srgbClr val="191919"/>
                </a:solidFill>
                <a:latin typeface="Avenir Next" charset="0"/>
                <a:ea typeface="Avenir Next" charset="0"/>
                <a:cs typeface="Avenir Next" charset="0"/>
              </a:rPr>
              <a:t>. [1]</a:t>
            </a:r>
          </a:p>
          <a:p>
            <a:pPr marL="571500" indent="-571500" algn="just" eaLnBrk="1" hangingPunct="1">
              <a:spcBef>
                <a:spcPct val="10000"/>
              </a:spcBef>
              <a:buFont typeface="Arial" charset="0"/>
              <a:buChar char="•"/>
            </a:pPr>
            <a:r>
              <a:rPr lang="nl-NL" altLang="nl-NL" sz="3600" dirty="0" smtClean="0">
                <a:solidFill>
                  <a:srgbClr val="191919"/>
                </a:solidFill>
                <a:latin typeface="Avenir Next" charset="0"/>
                <a:ea typeface="Avenir Next" charset="0"/>
                <a:cs typeface="Avenir Next" charset="0"/>
              </a:rPr>
              <a:t>het verbeteren van de methode om een sorteer-netwerk voor 11 kanalen te bekomen met optimale grootte.</a:t>
            </a:r>
            <a:endParaRPr lang="nl-NL" altLang="nl-NL" sz="3600" dirty="0">
              <a:solidFill>
                <a:srgbClr val="191919"/>
              </a:solidFill>
              <a:latin typeface="Avenir Next" charset="0"/>
              <a:ea typeface="Avenir Next" charset="0"/>
              <a:cs typeface="Avenir Next" charset="0"/>
            </a:endParaRPr>
          </a:p>
        </p:txBody>
      </p:sp>
      <p:sp>
        <p:nvSpPr>
          <p:cNvPr id="3" name="Afgeschuind enkele hoek rechthoek 2"/>
          <p:cNvSpPr/>
          <p:nvPr/>
        </p:nvSpPr>
        <p:spPr>
          <a:xfrm>
            <a:off x="975619" y="17329885"/>
            <a:ext cx="13474701" cy="19473357"/>
          </a:xfrm>
          <a:prstGeom prst="snip1Rect">
            <a:avLst>
              <a:gd name="adj" fmla="val 19636"/>
            </a:avLst>
          </a:prstGeom>
          <a:solidFill>
            <a:schemeClr val="bg1"/>
          </a:solidFill>
          <a:ln>
            <a:solidFill>
              <a:srgbClr val="191919"/>
            </a:solidFill>
          </a:ln>
        </p:spPr>
        <p:style>
          <a:lnRef idx="1">
            <a:schemeClr val="accent1"/>
          </a:lnRef>
          <a:fillRef idx="3">
            <a:schemeClr val="accent1"/>
          </a:fillRef>
          <a:effectRef idx="2">
            <a:schemeClr val="accent1"/>
          </a:effectRef>
          <a:fontRef idx="minor">
            <a:schemeClr val="lt1"/>
          </a:fontRef>
        </p:style>
        <p:txBody>
          <a:bodyPr lIns="720000" tIns="0" rIns="0" bIns="0" rtlCol="0" anchor="t"/>
          <a:lstStyle/>
          <a:p>
            <a:pPr algn="just" eaLnBrk="1" hangingPunct="1">
              <a:spcBef>
                <a:spcPct val="50000"/>
              </a:spcBef>
              <a:buFontTx/>
              <a:buNone/>
            </a:pPr>
            <a:r>
              <a:rPr lang="nl-NL" altLang="nl-NL" sz="4800" b="1" dirty="0">
                <a:solidFill>
                  <a:srgbClr val="191919"/>
                </a:solidFill>
                <a:latin typeface="Avenir Next" charset="0"/>
                <a:ea typeface="Avenir Next" charset="0"/>
                <a:cs typeface="Avenir Next" charset="0"/>
              </a:rPr>
              <a:t>Achtergrondinformatie</a:t>
            </a:r>
            <a:endParaRPr lang="nl-NL" altLang="nl-NL" sz="4000" b="1" dirty="0">
              <a:solidFill>
                <a:srgbClr val="191919"/>
              </a:solidFill>
              <a:latin typeface="Avenir Next" charset="0"/>
              <a:ea typeface="Avenir Next" charset="0"/>
              <a:cs typeface="Avenir Next" charset="0"/>
            </a:endParaRPr>
          </a:p>
          <a:p>
            <a:pPr algn="just" eaLnBrk="1" hangingPunct="1">
              <a:spcBef>
                <a:spcPct val="10000"/>
              </a:spcBef>
              <a:buFontTx/>
              <a:buNone/>
            </a:pPr>
            <a:r>
              <a:rPr lang="nl-NL" altLang="nl-NL" sz="3600" dirty="0">
                <a:solidFill>
                  <a:srgbClr val="191919"/>
                </a:solidFill>
                <a:latin typeface="Avenir Next" charset="0"/>
                <a:ea typeface="Avenir Next" charset="0"/>
                <a:cs typeface="Avenir Next" charset="0"/>
              </a:rPr>
              <a:t>Een </a:t>
            </a:r>
            <a:r>
              <a:rPr lang="nl-NL" altLang="nl-NL" sz="3600" dirty="0" err="1">
                <a:solidFill>
                  <a:srgbClr val="191919"/>
                </a:solidFill>
                <a:latin typeface="Avenir Next" charset="0"/>
                <a:ea typeface="Avenir Next" charset="0"/>
                <a:cs typeface="Avenir Next" charset="0"/>
              </a:rPr>
              <a:t>comparator</a:t>
            </a:r>
            <a:r>
              <a:rPr lang="nl-NL" altLang="nl-NL" sz="3600" dirty="0">
                <a:solidFill>
                  <a:srgbClr val="191919"/>
                </a:solidFill>
                <a:latin typeface="Avenir Next" charset="0"/>
                <a:ea typeface="Avenir Next" charset="0"/>
                <a:cs typeface="Avenir Next" charset="0"/>
              </a:rPr>
              <a:t> netwerk is een netwerk dat gegeven een bepaalde input, een bepaalde output levert.</a:t>
            </a:r>
          </a:p>
          <a:p>
            <a:pPr algn="just" eaLnBrk="1" hangingPunct="1">
              <a:spcBef>
                <a:spcPct val="10000"/>
              </a:spcBef>
              <a:buFontTx/>
              <a:buNone/>
            </a:pPr>
            <a:r>
              <a:rPr lang="nl-NL" altLang="nl-NL" sz="3600" dirty="0">
                <a:solidFill>
                  <a:srgbClr val="191919"/>
                </a:solidFill>
                <a:latin typeface="Avenir Next" charset="0"/>
                <a:ea typeface="Avenir Next" charset="0"/>
                <a:cs typeface="Avenir Next" charset="0"/>
              </a:rPr>
              <a:t>Een </a:t>
            </a:r>
            <a:r>
              <a:rPr lang="nl-NL" altLang="nl-NL" sz="3600" dirty="0" err="1">
                <a:solidFill>
                  <a:srgbClr val="191919"/>
                </a:solidFill>
                <a:latin typeface="Avenir Next" charset="0"/>
                <a:ea typeface="Avenir Next" charset="0"/>
                <a:cs typeface="Avenir Next" charset="0"/>
              </a:rPr>
              <a:t>comparator</a:t>
            </a:r>
            <a:r>
              <a:rPr lang="nl-NL" altLang="nl-NL" sz="3600" dirty="0">
                <a:solidFill>
                  <a:srgbClr val="191919"/>
                </a:solidFill>
                <a:latin typeface="Avenir Next" charset="0"/>
                <a:ea typeface="Avenir Next" charset="0"/>
                <a:cs typeface="Avenir Next" charset="0"/>
              </a:rPr>
              <a:t> netwerk bestaat uit</a:t>
            </a:r>
          </a:p>
          <a:p>
            <a:pPr marL="571500" indent="-571500" algn="just" eaLnBrk="1" hangingPunct="1">
              <a:spcBef>
                <a:spcPct val="10000"/>
              </a:spcBef>
              <a:buFont typeface="Arial" charset="0"/>
              <a:buChar char="•"/>
            </a:pPr>
            <a:r>
              <a:rPr lang="nl-NL" altLang="nl-NL" sz="3600" dirty="0">
                <a:solidFill>
                  <a:srgbClr val="191919"/>
                </a:solidFill>
                <a:latin typeface="Avenir Next" charset="0"/>
                <a:ea typeface="Avenir Next" charset="0"/>
                <a:cs typeface="Avenir Next" charset="0"/>
              </a:rPr>
              <a:t>N kanalen;</a:t>
            </a:r>
          </a:p>
          <a:p>
            <a:pPr marL="571500" indent="-571500" algn="just" eaLnBrk="1" hangingPunct="1">
              <a:spcBef>
                <a:spcPct val="10000"/>
              </a:spcBef>
              <a:buFont typeface="Arial" charset="0"/>
              <a:buChar char="•"/>
            </a:pPr>
            <a:r>
              <a:rPr lang="nl-NL" altLang="nl-NL" sz="3600" dirty="0">
                <a:solidFill>
                  <a:srgbClr val="191919"/>
                </a:solidFill>
                <a:latin typeface="Avenir Next" charset="0"/>
                <a:ea typeface="Avenir Next" charset="0"/>
                <a:cs typeface="Avenir Next" charset="0"/>
              </a:rPr>
              <a:t>een aantal </a:t>
            </a:r>
            <a:r>
              <a:rPr lang="nl-NL" altLang="nl-NL" sz="3600" dirty="0" err="1">
                <a:solidFill>
                  <a:srgbClr val="191919"/>
                </a:solidFill>
                <a:latin typeface="Avenir Next" charset="0"/>
                <a:ea typeface="Avenir Next" charset="0"/>
                <a:cs typeface="Avenir Next" charset="0"/>
              </a:rPr>
              <a:t>comparatoren</a:t>
            </a:r>
            <a:r>
              <a:rPr lang="nl-NL" altLang="nl-NL" sz="3600" dirty="0" smtClean="0">
                <a:solidFill>
                  <a:srgbClr val="191919"/>
                </a:solidFill>
                <a:latin typeface="Avenir Next" charset="0"/>
                <a:ea typeface="Avenir Next" charset="0"/>
                <a:cs typeface="Avenir Next" charset="0"/>
              </a:rPr>
              <a:t>.</a:t>
            </a:r>
          </a:p>
          <a:p>
            <a:pPr marL="571500" indent="-571500" algn="just" eaLnBrk="1" hangingPunct="1">
              <a:spcBef>
                <a:spcPct val="10000"/>
              </a:spcBef>
              <a:buFont typeface="Arial" charset="0"/>
              <a:buChar char="•"/>
            </a:pPr>
            <a:endParaRPr lang="nl-NL" altLang="nl-NL" sz="3600" dirty="0">
              <a:solidFill>
                <a:srgbClr val="191919"/>
              </a:solidFill>
              <a:latin typeface="Avenir Next" charset="0"/>
              <a:ea typeface="Avenir Next" charset="0"/>
              <a:cs typeface="Avenir Next" charset="0"/>
            </a:endParaRPr>
          </a:p>
          <a:p>
            <a:pPr marL="571500" indent="-571500" algn="just" eaLnBrk="1" hangingPunct="1">
              <a:spcBef>
                <a:spcPct val="10000"/>
              </a:spcBef>
              <a:buFont typeface="Arial" charset="0"/>
              <a:buChar char="•"/>
            </a:pPr>
            <a:endParaRPr lang="nl-NL" altLang="nl-NL" sz="3600" dirty="0" smtClean="0">
              <a:solidFill>
                <a:srgbClr val="191919"/>
              </a:solidFill>
              <a:latin typeface="Avenir Next" charset="0"/>
              <a:ea typeface="Avenir Next" charset="0"/>
              <a:cs typeface="Avenir Next" charset="0"/>
            </a:endParaRPr>
          </a:p>
          <a:p>
            <a:pPr marL="571500" indent="-571500" algn="just" eaLnBrk="1" hangingPunct="1">
              <a:spcBef>
                <a:spcPct val="10000"/>
              </a:spcBef>
              <a:buFont typeface="Arial" charset="0"/>
              <a:buChar char="•"/>
            </a:pPr>
            <a:endParaRPr lang="nl-NL" altLang="nl-NL" sz="3600" dirty="0">
              <a:solidFill>
                <a:srgbClr val="191919"/>
              </a:solidFill>
              <a:latin typeface="Avenir Next" charset="0"/>
              <a:ea typeface="Avenir Next" charset="0"/>
              <a:cs typeface="Avenir Next" charset="0"/>
            </a:endParaRPr>
          </a:p>
          <a:p>
            <a:pPr marL="571500" indent="-571500" algn="just" eaLnBrk="1" hangingPunct="1">
              <a:spcBef>
                <a:spcPct val="10000"/>
              </a:spcBef>
              <a:buFont typeface="Arial" charset="0"/>
              <a:buChar char="•"/>
            </a:pPr>
            <a:endParaRPr lang="nl-NL" altLang="nl-NL" sz="3600" dirty="0" smtClean="0">
              <a:solidFill>
                <a:srgbClr val="191919"/>
              </a:solidFill>
              <a:latin typeface="Avenir Next" charset="0"/>
              <a:ea typeface="Avenir Next" charset="0"/>
              <a:cs typeface="Avenir Next" charset="0"/>
            </a:endParaRPr>
          </a:p>
          <a:p>
            <a:pPr marL="571500" indent="-571500" algn="just" eaLnBrk="1" hangingPunct="1">
              <a:spcBef>
                <a:spcPct val="10000"/>
              </a:spcBef>
              <a:buFont typeface="Arial" charset="0"/>
              <a:buChar char="•"/>
            </a:pPr>
            <a:endParaRPr lang="nl-NL" altLang="nl-NL" sz="3600" dirty="0">
              <a:solidFill>
                <a:srgbClr val="191919"/>
              </a:solidFill>
              <a:latin typeface="Avenir Next" charset="0"/>
              <a:ea typeface="Avenir Next" charset="0"/>
              <a:cs typeface="Avenir Next" charset="0"/>
            </a:endParaRPr>
          </a:p>
          <a:p>
            <a:pPr algn="just" eaLnBrk="1" hangingPunct="1">
              <a:spcBef>
                <a:spcPct val="10000"/>
              </a:spcBef>
              <a:buNone/>
            </a:pPr>
            <a:endParaRPr lang="nl-NL" altLang="nl-NL" sz="1600" dirty="0">
              <a:solidFill>
                <a:srgbClr val="191919"/>
              </a:solidFill>
              <a:latin typeface="Avenir Next" charset="0"/>
              <a:ea typeface="Avenir Next" charset="0"/>
              <a:cs typeface="Avenir Next" charset="0"/>
            </a:endParaRPr>
          </a:p>
          <a:p>
            <a:pPr algn="just" eaLnBrk="1" hangingPunct="1">
              <a:spcBef>
                <a:spcPct val="10000"/>
              </a:spcBef>
              <a:buNone/>
            </a:pPr>
            <a:r>
              <a:rPr lang="nl-NL" altLang="nl-NL" sz="4000" b="1" dirty="0">
                <a:solidFill>
                  <a:srgbClr val="191919"/>
                </a:solidFill>
                <a:latin typeface="Avenir Next" charset="0"/>
                <a:ea typeface="Avenir Next" charset="0"/>
                <a:cs typeface="Avenir Next" charset="0"/>
              </a:rPr>
              <a:t>Kanaal</a:t>
            </a:r>
            <a:endParaRPr lang="nl-NL" altLang="nl-NL" b="1" dirty="0">
              <a:solidFill>
                <a:srgbClr val="191919"/>
              </a:solidFill>
              <a:latin typeface="Avenir Next" charset="0"/>
              <a:ea typeface="Avenir Next" charset="0"/>
              <a:cs typeface="Avenir Next" charset="0"/>
            </a:endParaRPr>
          </a:p>
          <a:p>
            <a:pPr algn="just" eaLnBrk="1" hangingPunct="1">
              <a:spcBef>
                <a:spcPct val="10000"/>
              </a:spcBef>
              <a:buNone/>
            </a:pPr>
            <a:r>
              <a:rPr lang="nl-NL" altLang="nl-NL" sz="3600" dirty="0">
                <a:solidFill>
                  <a:srgbClr val="191919"/>
                </a:solidFill>
                <a:latin typeface="Avenir Next" charset="0"/>
                <a:ea typeface="Avenir Next" charset="0"/>
                <a:cs typeface="Avenir Next" charset="0"/>
              </a:rPr>
              <a:t>Een kanaal wordt voorgesteld als een horizontale lijn die in het begin een input neemt en op het einde een output levert. Tussen het begin en het einde kan een </a:t>
            </a:r>
            <a:r>
              <a:rPr lang="nl-NL" altLang="nl-NL" sz="3600" dirty="0" err="1">
                <a:solidFill>
                  <a:srgbClr val="191919"/>
                </a:solidFill>
                <a:latin typeface="Avenir Next" charset="0"/>
                <a:ea typeface="Avenir Next" charset="0"/>
                <a:cs typeface="Avenir Next" charset="0"/>
              </a:rPr>
              <a:t>comparator</a:t>
            </a:r>
            <a:r>
              <a:rPr lang="nl-NL" altLang="nl-NL" sz="3600" dirty="0">
                <a:solidFill>
                  <a:srgbClr val="191919"/>
                </a:solidFill>
                <a:latin typeface="Avenir Next" charset="0"/>
                <a:ea typeface="Avenir Next" charset="0"/>
                <a:cs typeface="Avenir Next" charset="0"/>
              </a:rPr>
              <a:t> de data “manipuleren”</a:t>
            </a:r>
          </a:p>
          <a:p>
            <a:pPr algn="just" eaLnBrk="1" hangingPunct="1">
              <a:spcBef>
                <a:spcPct val="10000"/>
              </a:spcBef>
              <a:buNone/>
            </a:pPr>
            <a:endParaRPr lang="nl-NL" altLang="nl-NL" sz="1600" dirty="0">
              <a:solidFill>
                <a:srgbClr val="191919"/>
              </a:solidFill>
              <a:latin typeface="Avenir Next" charset="0"/>
              <a:ea typeface="Avenir Next" charset="0"/>
              <a:cs typeface="Avenir Next" charset="0"/>
            </a:endParaRPr>
          </a:p>
          <a:p>
            <a:pPr algn="just" eaLnBrk="1" hangingPunct="1">
              <a:spcBef>
                <a:spcPct val="10000"/>
              </a:spcBef>
              <a:buNone/>
            </a:pPr>
            <a:r>
              <a:rPr lang="nl-NL" altLang="nl-NL" sz="4000" b="1" dirty="0" err="1">
                <a:solidFill>
                  <a:srgbClr val="191919"/>
                </a:solidFill>
                <a:latin typeface="Avenir Next" charset="0"/>
                <a:ea typeface="Avenir Next" charset="0"/>
                <a:cs typeface="Avenir Next" charset="0"/>
              </a:rPr>
              <a:t>Comparator</a:t>
            </a:r>
            <a:endParaRPr lang="nl-NL" altLang="nl-NL" b="1" dirty="0">
              <a:solidFill>
                <a:srgbClr val="191919"/>
              </a:solidFill>
              <a:latin typeface="Avenir Next" charset="0"/>
              <a:ea typeface="Avenir Next" charset="0"/>
              <a:cs typeface="Avenir Next" charset="0"/>
            </a:endParaRPr>
          </a:p>
          <a:p>
            <a:pPr algn="just" eaLnBrk="1" hangingPunct="1">
              <a:spcBef>
                <a:spcPct val="10000"/>
              </a:spcBef>
              <a:buNone/>
            </a:pPr>
            <a:r>
              <a:rPr lang="nl-NL" altLang="nl-NL" sz="3600" dirty="0">
                <a:solidFill>
                  <a:srgbClr val="191919"/>
                </a:solidFill>
                <a:latin typeface="Avenir Next" charset="0"/>
                <a:ea typeface="Avenir Next" charset="0"/>
                <a:cs typeface="Avenir Next" charset="0"/>
              </a:rPr>
              <a:t>Een </a:t>
            </a:r>
            <a:r>
              <a:rPr lang="nl-NL" altLang="nl-NL" sz="3600" dirty="0" err="1">
                <a:solidFill>
                  <a:srgbClr val="191919"/>
                </a:solidFill>
                <a:latin typeface="Avenir Next" charset="0"/>
                <a:ea typeface="Avenir Next" charset="0"/>
                <a:cs typeface="Avenir Next" charset="0"/>
              </a:rPr>
              <a:t>comparator</a:t>
            </a:r>
            <a:r>
              <a:rPr lang="nl-NL" altLang="nl-NL" sz="3600" dirty="0">
                <a:solidFill>
                  <a:srgbClr val="191919"/>
                </a:solidFill>
                <a:latin typeface="Avenir Next" charset="0"/>
                <a:ea typeface="Avenir Next" charset="0"/>
                <a:cs typeface="Avenir Next" charset="0"/>
              </a:rPr>
              <a:t> wordt voorgesteld als een verticale lijn die twee kanalen met elkaar verbindt. Een </a:t>
            </a:r>
            <a:r>
              <a:rPr lang="nl-NL" altLang="nl-NL" sz="3600" dirty="0" err="1">
                <a:solidFill>
                  <a:srgbClr val="191919"/>
                </a:solidFill>
                <a:latin typeface="Avenir Next" charset="0"/>
                <a:ea typeface="Avenir Next" charset="0"/>
                <a:cs typeface="Avenir Next" charset="0"/>
              </a:rPr>
              <a:t>comparator</a:t>
            </a:r>
            <a:r>
              <a:rPr lang="nl-NL" altLang="nl-NL" sz="3600" dirty="0">
                <a:solidFill>
                  <a:srgbClr val="191919"/>
                </a:solidFill>
                <a:latin typeface="Avenir Next" charset="0"/>
                <a:ea typeface="Avenir Next" charset="0"/>
                <a:cs typeface="Avenir Next" charset="0"/>
              </a:rPr>
              <a:t> manipuleert de data die binnenkomt via die twee kanalen door de input van de twee kanalen te vergelijken en de kleinste waarde in het bovenste kanaal te plaatsen en de hoogste waarde in het onderste kanaal</a:t>
            </a:r>
            <a:r>
              <a:rPr lang="nl-NL" altLang="nl-NL" sz="3600" dirty="0" smtClean="0">
                <a:solidFill>
                  <a:srgbClr val="191919"/>
                </a:solidFill>
                <a:latin typeface="Avenir Next" charset="0"/>
                <a:ea typeface="Avenir Next" charset="0"/>
                <a:cs typeface="Avenir Next" charset="0"/>
              </a:rPr>
              <a:t>.</a:t>
            </a:r>
          </a:p>
          <a:p>
            <a:pPr algn="just" eaLnBrk="1" hangingPunct="1">
              <a:spcBef>
                <a:spcPct val="10000"/>
              </a:spcBef>
              <a:buNone/>
            </a:pPr>
            <a:endParaRPr lang="nl-NL" altLang="nl-NL" sz="3600" dirty="0">
              <a:solidFill>
                <a:srgbClr val="191919"/>
              </a:solidFill>
              <a:latin typeface="Avenir Next" charset="0"/>
              <a:ea typeface="Avenir Next" charset="0"/>
              <a:cs typeface="Avenir Next" charset="0"/>
            </a:endParaRPr>
          </a:p>
          <a:p>
            <a:pPr algn="just" eaLnBrk="1" hangingPunct="1">
              <a:spcBef>
                <a:spcPct val="10000"/>
              </a:spcBef>
              <a:buNone/>
            </a:pPr>
            <a:endParaRPr lang="nl-NL" altLang="nl-NL" sz="3600" dirty="0" smtClean="0">
              <a:solidFill>
                <a:srgbClr val="191919"/>
              </a:solidFill>
              <a:latin typeface="Avenir Next" charset="0"/>
              <a:ea typeface="Avenir Next" charset="0"/>
              <a:cs typeface="Avenir Next" charset="0"/>
            </a:endParaRPr>
          </a:p>
          <a:p>
            <a:pPr algn="just" eaLnBrk="1" hangingPunct="1">
              <a:spcBef>
                <a:spcPct val="10000"/>
              </a:spcBef>
              <a:buNone/>
            </a:pPr>
            <a:endParaRPr lang="nl-NL" altLang="nl-NL" sz="3600" dirty="0">
              <a:solidFill>
                <a:srgbClr val="191919"/>
              </a:solidFill>
              <a:latin typeface="Avenir Next" charset="0"/>
              <a:ea typeface="Avenir Next" charset="0"/>
              <a:cs typeface="Avenir Next" charset="0"/>
            </a:endParaRPr>
          </a:p>
          <a:p>
            <a:pPr algn="just" eaLnBrk="1" hangingPunct="1">
              <a:spcBef>
                <a:spcPct val="10000"/>
              </a:spcBef>
              <a:buNone/>
            </a:pPr>
            <a:endParaRPr lang="nl-NL" altLang="nl-NL" sz="3600" dirty="0" smtClean="0">
              <a:solidFill>
                <a:srgbClr val="191919"/>
              </a:solidFill>
              <a:latin typeface="Avenir Next" charset="0"/>
              <a:ea typeface="Avenir Next" charset="0"/>
              <a:cs typeface="Avenir Next" charset="0"/>
            </a:endParaRPr>
          </a:p>
          <a:p>
            <a:pPr algn="just" eaLnBrk="1" hangingPunct="1">
              <a:spcBef>
                <a:spcPct val="10000"/>
              </a:spcBef>
              <a:buNone/>
            </a:pPr>
            <a:endParaRPr lang="nl-NL" altLang="nl-NL" sz="3600" dirty="0">
              <a:solidFill>
                <a:srgbClr val="191919"/>
              </a:solidFill>
              <a:latin typeface="Avenir Next" charset="0"/>
              <a:ea typeface="Avenir Next" charset="0"/>
              <a:cs typeface="Avenir Next" charset="0"/>
            </a:endParaRPr>
          </a:p>
          <a:p>
            <a:pPr algn="just" eaLnBrk="1" hangingPunct="1">
              <a:spcBef>
                <a:spcPct val="10000"/>
              </a:spcBef>
              <a:buNone/>
            </a:pPr>
            <a:endParaRPr lang="nl-NL" altLang="nl-NL" sz="3600" dirty="0">
              <a:solidFill>
                <a:srgbClr val="191919"/>
              </a:solidFill>
              <a:latin typeface="Avenir Next" charset="0"/>
              <a:ea typeface="Avenir Next" charset="0"/>
              <a:cs typeface="Avenir Next" charset="0"/>
            </a:endParaRPr>
          </a:p>
          <a:p>
            <a:pPr algn="just" eaLnBrk="1" hangingPunct="1">
              <a:spcBef>
                <a:spcPct val="10000"/>
              </a:spcBef>
              <a:buNone/>
            </a:pPr>
            <a:endParaRPr lang="nl-NL" altLang="nl-NL" sz="1600" dirty="0">
              <a:solidFill>
                <a:srgbClr val="191919"/>
              </a:solidFill>
              <a:latin typeface="Avenir Next" charset="0"/>
              <a:ea typeface="Avenir Next" charset="0"/>
              <a:cs typeface="Avenir Next" charset="0"/>
            </a:endParaRPr>
          </a:p>
        </p:txBody>
      </p:sp>
      <p:sp>
        <p:nvSpPr>
          <p:cNvPr id="30" name="Afgeschuind enkele hoek rechthoek 29"/>
          <p:cNvSpPr/>
          <p:nvPr/>
        </p:nvSpPr>
        <p:spPr>
          <a:xfrm rot="16200000" flipH="1">
            <a:off x="17244256" y="3118160"/>
            <a:ext cx="10489006" cy="13474701"/>
          </a:xfrm>
          <a:prstGeom prst="snip1Rect">
            <a:avLst>
              <a:gd name="adj" fmla="val 25385"/>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 lIns="180000" tIns="0" rIns="1080000" bIns="720000" rtlCol="0" anchor="t"/>
          <a:lstStyle/>
          <a:p>
            <a:pPr algn="just" eaLnBrk="1" hangingPunct="1">
              <a:spcBef>
                <a:spcPct val="10000"/>
              </a:spcBef>
              <a:buNone/>
            </a:pPr>
            <a:r>
              <a:rPr lang="nl-NL" altLang="nl-NL" sz="4000" b="1" dirty="0">
                <a:solidFill>
                  <a:srgbClr val="191919"/>
                </a:solidFill>
                <a:latin typeface="Avenir Next" charset="0"/>
                <a:ea typeface="Avenir Next" charset="0"/>
                <a:cs typeface="Avenir Next" charset="0"/>
              </a:rPr>
              <a:t>Sorteernetwerk</a:t>
            </a:r>
            <a:endParaRPr lang="nl-NL" altLang="nl-NL" sz="3200" b="1" dirty="0">
              <a:solidFill>
                <a:srgbClr val="191919"/>
              </a:solidFill>
              <a:latin typeface="Avenir Next" charset="0"/>
              <a:ea typeface="Avenir Next" charset="0"/>
              <a:cs typeface="Avenir Next" charset="0"/>
            </a:endParaRPr>
          </a:p>
          <a:p>
            <a:pPr algn="just" eaLnBrk="1" hangingPunct="1">
              <a:spcBef>
                <a:spcPct val="10000"/>
              </a:spcBef>
              <a:buNone/>
            </a:pPr>
            <a:r>
              <a:rPr lang="nl-NL" altLang="nl-NL" sz="3600" dirty="0">
                <a:solidFill>
                  <a:srgbClr val="191919"/>
                </a:solidFill>
                <a:latin typeface="Avenir Next" charset="0"/>
                <a:ea typeface="Avenir Next" charset="0"/>
                <a:cs typeface="Avenir Next" charset="0"/>
              </a:rPr>
              <a:t>Een sorteernetwerk is een </a:t>
            </a:r>
            <a:r>
              <a:rPr lang="nl-NL" altLang="nl-NL" sz="3600" dirty="0" err="1">
                <a:solidFill>
                  <a:srgbClr val="191919"/>
                </a:solidFill>
                <a:latin typeface="Avenir Next" charset="0"/>
                <a:ea typeface="Avenir Next" charset="0"/>
                <a:cs typeface="Avenir Next" charset="0"/>
              </a:rPr>
              <a:t>comparator</a:t>
            </a:r>
            <a:r>
              <a:rPr lang="nl-NL" altLang="nl-NL" sz="3600" dirty="0">
                <a:solidFill>
                  <a:srgbClr val="191919"/>
                </a:solidFill>
                <a:latin typeface="Avenir Next" charset="0"/>
                <a:ea typeface="Avenir Next" charset="0"/>
                <a:cs typeface="Avenir Next" charset="0"/>
              </a:rPr>
              <a:t> netwerk dat voor elk mogelijke input een gesorteerde output levert. Er wordt onder meer onderzoek verricht naar de optimale grootte bij sorteernetwerken. “Een sorteernetwerk met optimale grootte voor n-input” houdt in dat er geen ander sorteer netwerk bestaat voor n-input met minder </a:t>
            </a:r>
            <a:r>
              <a:rPr lang="nl-NL" altLang="nl-NL" sz="3600" dirty="0" err="1">
                <a:solidFill>
                  <a:srgbClr val="191919"/>
                </a:solidFill>
                <a:latin typeface="Avenir Next" charset="0"/>
                <a:ea typeface="Avenir Next" charset="0"/>
                <a:cs typeface="Avenir Next" charset="0"/>
              </a:rPr>
              <a:t>comparatoren</a:t>
            </a:r>
            <a:r>
              <a:rPr lang="nl-NL" altLang="nl-NL" sz="3600" dirty="0">
                <a:solidFill>
                  <a:srgbClr val="191919"/>
                </a:solidFill>
                <a:latin typeface="Avenir Next" charset="0"/>
                <a:ea typeface="Avenir Next" charset="0"/>
                <a:cs typeface="Avenir Next" charset="0"/>
              </a:rPr>
              <a:t>.</a:t>
            </a:r>
          </a:p>
        </p:txBody>
      </p:sp>
      <p:sp>
        <p:nvSpPr>
          <p:cNvPr id="31" name="Afgeschuind enkele hoek rechthoek 30"/>
          <p:cNvSpPr/>
          <p:nvPr/>
        </p:nvSpPr>
        <p:spPr>
          <a:xfrm flipH="1">
            <a:off x="15719627" y="17329885"/>
            <a:ext cx="13474701" cy="19473357"/>
          </a:xfrm>
          <a:prstGeom prst="snip1Rect">
            <a:avLst>
              <a:gd name="adj" fmla="val 19636"/>
            </a:avLst>
          </a:prstGeom>
          <a:solidFill>
            <a:schemeClr val="bg1"/>
          </a:solidFill>
          <a:ln>
            <a:solidFill>
              <a:srgbClr val="191919"/>
            </a:solidFill>
          </a:ln>
        </p:spPr>
        <p:style>
          <a:lnRef idx="1">
            <a:schemeClr val="accent1"/>
          </a:lnRef>
          <a:fillRef idx="3">
            <a:schemeClr val="accent1"/>
          </a:fillRef>
          <a:effectRef idx="2">
            <a:schemeClr val="accent1"/>
          </a:effectRef>
          <a:fontRef idx="minor">
            <a:schemeClr val="lt1"/>
          </a:fontRef>
        </p:style>
        <p:txBody>
          <a:bodyPr lIns="720000" tIns="0" rIns="0" bIns="0" rtlCol="0" anchor="t"/>
          <a:lstStyle/>
          <a:p>
            <a:pPr algn="just" eaLnBrk="1" hangingPunct="1">
              <a:spcBef>
                <a:spcPct val="50000"/>
              </a:spcBef>
              <a:buFontTx/>
              <a:buNone/>
            </a:pPr>
            <a:r>
              <a:rPr lang="nl-NL" altLang="nl-NL" sz="4800" b="1" dirty="0" smtClean="0">
                <a:solidFill>
                  <a:srgbClr val="191919"/>
                </a:solidFill>
                <a:latin typeface="Avenir Next" charset="0"/>
                <a:ea typeface="Avenir Next" charset="0"/>
                <a:cs typeface="Avenir Next" charset="0"/>
              </a:rPr>
              <a:t>Resultaten</a:t>
            </a:r>
            <a:endParaRPr lang="nl-NL" altLang="nl-NL" sz="3600" b="1" dirty="0" smtClean="0">
              <a:solidFill>
                <a:srgbClr val="191919"/>
              </a:solidFill>
              <a:latin typeface="Avenir Next" charset="0"/>
              <a:ea typeface="Avenir Next" charset="0"/>
              <a:cs typeface="Avenir Next" charset="0"/>
            </a:endParaRPr>
          </a:p>
          <a:p>
            <a:pPr algn="just" eaLnBrk="1" hangingPunct="1">
              <a:spcBef>
                <a:spcPct val="50000"/>
              </a:spcBef>
              <a:buFontTx/>
              <a:buNone/>
            </a:pPr>
            <a:endParaRPr lang="nl-NL" altLang="nl-NL" sz="3600" dirty="0">
              <a:solidFill>
                <a:srgbClr val="191919"/>
              </a:solidFill>
              <a:latin typeface="Avenir Next" charset="0"/>
              <a:ea typeface="Avenir Next" charset="0"/>
              <a:cs typeface="Avenir Next" charset="0"/>
            </a:endParaRPr>
          </a:p>
          <a:p>
            <a:pPr algn="just" eaLnBrk="1" hangingPunct="1">
              <a:spcBef>
                <a:spcPct val="50000"/>
              </a:spcBef>
              <a:buFontTx/>
              <a:buNone/>
            </a:pPr>
            <a:endParaRPr lang="nl-NL" altLang="nl-NL" sz="3600" dirty="0" smtClean="0">
              <a:solidFill>
                <a:srgbClr val="191919"/>
              </a:solidFill>
              <a:latin typeface="Avenir Next" charset="0"/>
              <a:ea typeface="Avenir Next" charset="0"/>
              <a:cs typeface="Avenir Next" charset="0"/>
            </a:endParaRPr>
          </a:p>
          <a:p>
            <a:pPr algn="just" eaLnBrk="1" hangingPunct="1">
              <a:spcBef>
                <a:spcPct val="50000"/>
              </a:spcBef>
              <a:buFontTx/>
              <a:buNone/>
            </a:pPr>
            <a:endParaRPr lang="nl-NL" altLang="nl-NL" sz="3600" dirty="0">
              <a:solidFill>
                <a:srgbClr val="191919"/>
              </a:solidFill>
              <a:latin typeface="Avenir Next" charset="0"/>
              <a:ea typeface="Avenir Next" charset="0"/>
              <a:cs typeface="Avenir Next" charset="0"/>
            </a:endParaRPr>
          </a:p>
          <a:p>
            <a:pPr algn="just" eaLnBrk="1" hangingPunct="1">
              <a:spcBef>
                <a:spcPct val="50000"/>
              </a:spcBef>
              <a:buFontTx/>
              <a:buNone/>
            </a:pPr>
            <a:endParaRPr lang="nl-NL" altLang="nl-NL" sz="3600" dirty="0" smtClean="0">
              <a:solidFill>
                <a:srgbClr val="191919"/>
              </a:solidFill>
              <a:latin typeface="Avenir Next" charset="0"/>
              <a:ea typeface="Avenir Next" charset="0"/>
              <a:cs typeface="Avenir Next" charset="0"/>
            </a:endParaRPr>
          </a:p>
          <a:p>
            <a:pPr algn="just" eaLnBrk="1" hangingPunct="1">
              <a:spcBef>
                <a:spcPct val="50000"/>
              </a:spcBef>
              <a:buFontTx/>
              <a:buNone/>
            </a:pPr>
            <a:endParaRPr lang="nl-NL" altLang="nl-NL" sz="3600" dirty="0">
              <a:solidFill>
                <a:srgbClr val="191919"/>
              </a:solidFill>
              <a:latin typeface="Avenir Next" charset="0"/>
              <a:ea typeface="Avenir Next" charset="0"/>
              <a:cs typeface="Avenir Next" charset="0"/>
            </a:endParaRPr>
          </a:p>
          <a:p>
            <a:pPr algn="just" eaLnBrk="1" hangingPunct="1">
              <a:spcBef>
                <a:spcPct val="50000"/>
              </a:spcBef>
              <a:buFontTx/>
              <a:buNone/>
            </a:pPr>
            <a:endParaRPr lang="nl-NL" altLang="nl-NL" sz="3600" dirty="0" smtClean="0">
              <a:solidFill>
                <a:srgbClr val="191919"/>
              </a:solidFill>
              <a:latin typeface="Avenir Next" charset="0"/>
              <a:ea typeface="Avenir Next" charset="0"/>
              <a:cs typeface="Avenir Next" charset="0"/>
            </a:endParaRPr>
          </a:p>
          <a:p>
            <a:pPr algn="just" eaLnBrk="1" hangingPunct="1">
              <a:spcBef>
                <a:spcPct val="50000"/>
              </a:spcBef>
              <a:buFontTx/>
              <a:buNone/>
            </a:pPr>
            <a:endParaRPr lang="nl-NL" altLang="nl-NL" sz="3600" dirty="0">
              <a:solidFill>
                <a:srgbClr val="191919"/>
              </a:solidFill>
              <a:latin typeface="Avenir Next" charset="0"/>
              <a:ea typeface="Avenir Next" charset="0"/>
              <a:cs typeface="Avenir Next" charset="0"/>
            </a:endParaRPr>
          </a:p>
          <a:p>
            <a:pPr algn="just" eaLnBrk="1" hangingPunct="1">
              <a:spcBef>
                <a:spcPct val="50000"/>
              </a:spcBef>
              <a:buFontTx/>
              <a:buNone/>
            </a:pPr>
            <a:endParaRPr lang="nl-NL" altLang="nl-NL" sz="3600" dirty="0" smtClean="0">
              <a:solidFill>
                <a:srgbClr val="191919"/>
              </a:solidFill>
              <a:latin typeface="Avenir Next" charset="0"/>
              <a:ea typeface="Avenir Next" charset="0"/>
              <a:cs typeface="Avenir Next" charset="0"/>
            </a:endParaRPr>
          </a:p>
          <a:p>
            <a:pPr algn="just" eaLnBrk="1" hangingPunct="1">
              <a:spcBef>
                <a:spcPct val="50000"/>
              </a:spcBef>
              <a:buFontTx/>
              <a:buNone/>
            </a:pPr>
            <a:endParaRPr lang="nl-NL" altLang="nl-NL" sz="3600" dirty="0">
              <a:solidFill>
                <a:srgbClr val="191919"/>
              </a:solidFill>
              <a:latin typeface="Avenir Next" charset="0"/>
              <a:ea typeface="Avenir Next" charset="0"/>
              <a:cs typeface="Avenir Next" charset="0"/>
            </a:endParaRPr>
          </a:p>
          <a:p>
            <a:pPr algn="just" eaLnBrk="1" hangingPunct="1">
              <a:spcBef>
                <a:spcPct val="50000"/>
              </a:spcBef>
              <a:buFontTx/>
              <a:buNone/>
            </a:pPr>
            <a:r>
              <a:rPr lang="nl-NL" altLang="nl-NL" sz="4800" b="1" dirty="0" smtClean="0">
                <a:solidFill>
                  <a:srgbClr val="191919"/>
                </a:solidFill>
                <a:latin typeface="Avenir Next" charset="0"/>
                <a:ea typeface="Avenir Next" charset="0"/>
                <a:cs typeface="Avenir Next" charset="0"/>
              </a:rPr>
              <a:t>Conclusie</a:t>
            </a:r>
            <a:endParaRPr lang="nl-NL" altLang="nl-NL" sz="3600" b="1" dirty="0" smtClean="0">
              <a:solidFill>
                <a:srgbClr val="191919"/>
              </a:solidFill>
              <a:latin typeface="Avenir Next" charset="0"/>
              <a:ea typeface="Avenir Next" charset="0"/>
              <a:cs typeface="Avenir Next" charset="0"/>
            </a:endParaRPr>
          </a:p>
        </p:txBody>
      </p:sp>
      <p:sp>
        <p:nvSpPr>
          <p:cNvPr id="33" name="Pijl links 32"/>
          <p:cNvSpPr/>
          <p:nvPr/>
        </p:nvSpPr>
        <p:spPr>
          <a:xfrm>
            <a:off x="18527907" y="15113526"/>
            <a:ext cx="8196063" cy="2229873"/>
          </a:xfrm>
          <a:prstGeom prst="rightArrow">
            <a:avLst/>
          </a:prstGeom>
          <a:solidFill>
            <a:srgbClr val="256BA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pic>
        <p:nvPicPr>
          <p:cNvPr id="14" name="Afbeelding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88775" y="33906412"/>
            <a:ext cx="4320000" cy="1936552"/>
          </a:xfrm>
          <a:prstGeom prst="rect">
            <a:avLst/>
          </a:prstGeom>
        </p:spPr>
      </p:pic>
      <p:pic>
        <p:nvPicPr>
          <p:cNvPr id="15" name="Afbeelding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121931" y="33906417"/>
            <a:ext cx="4320000" cy="1936547"/>
          </a:xfrm>
          <a:prstGeom prst="rect">
            <a:avLst/>
          </a:prstGeom>
        </p:spPr>
      </p:pic>
      <p:pic>
        <p:nvPicPr>
          <p:cNvPr id="26" name="Afbeelding 2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9050900" y="10867970"/>
            <a:ext cx="7200000" cy="3443050"/>
          </a:xfrm>
          <a:prstGeom prst="rect">
            <a:avLst/>
          </a:prstGeom>
        </p:spPr>
      </p:pic>
      <p:pic>
        <p:nvPicPr>
          <p:cNvPr id="5" name="Afbeelding 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339009" y="22302371"/>
            <a:ext cx="6332765" cy="3450961"/>
          </a:xfrm>
          <a:prstGeom prst="rect">
            <a:avLst/>
          </a:prstGeom>
        </p:spPr>
      </p:pic>
      <p:sp>
        <p:nvSpPr>
          <p:cNvPr id="35" name="Pijl links 34"/>
          <p:cNvSpPr/>
          <p:nvPr/>
        </p:nvSpPr>
        <p:spPr>
          <a:xfrm>
            <a:off x="3712159" y="15121474"/>
            <a:ext cx="8196063" cy="2229873"/>
          </a:xfrm>
          <a:prstGeom prst="rightArrow">
            <a:avLst/>
          </a:prstGeom>
          <a:solidFill>
            <a:srgbClr val="256BA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6897</TotalTime>
  <Words>631</Words>
  <Application>Microsoft Macintosh PowerPoint</Application>
  <PresentationFormat>Aangepast</PresentationFormat>
  <Paragraphs>77</Paragraphs>
  <Slides>1</Slides>
  <Notes>1</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1</vt:i4>
      </vt:variant>
    </vt:vector>
  </HeadingPairs>
  <TitlesOfParts>
    <vt:vector size="8" baseType="lpstr">
      <vt:lpstr>Avenir Next</vt:lpstr>
      <vt:lpstr>Calibri</vt:lpstr>
      <vt:lpstr>Helvetica</vt:lpstr>
      <vt:lpstr>ＭＳ Ｐゴシック</vt:lpstr>
      <vt:lpstr>Times New Roman</vt:lpstr>
      <vt:lpstr>Arial</vt:lpstr>
      <vt:lpstr>Default Design</vt:lpstr>
      <vt:lpstr>PowerPoint-presentatie</vt:lpstr>
    </vt:vector>
  </TitlesOfParts>
  <Manager/>
  <Company/>
  <LinksUpToDate>false</LinksUpToDate>
  <SharedDoc>false</SharedDoc>
  <HyperlinkBase>http://colinpurrington.com/tips/academic/posterdesign</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dc:title>
  <dc:subject>conference poster</dc:subject>
  <dc:creator>Colin Purrington</dc:creator>
  <cp:keywords>poster, conference, session, meeting, symposium, research, presentation</cp:keywords>
  <dc:description>This template is free for you to use to create your poster.  Do not host this file on your own server, even in adapted form. If you need to post a template, please steal somebody else's or just make your own (it's easy).  Thanks!</dc:description>
  <cp:lastModifiedBy>r0375050</cp:lastModifiedBy>
  <cp:revision>592</cp:revision>
  <cp:lastPrinted>2016-02-18T14:40:45Z</cp:lastPrinted>
  <dcterms:created xsi:type="dcterms:W3CDTF">2012-06-12T14:08:55Z</dcterms:created>
  <dcterms:modified xsi:type="dcterms:W3CDTF">2016-02-18T14:40:49Z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