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>
        <p:scale>
          <a:sx n="11" d="100"/>
          <a:sy n="11" d="100"/>
        </p:scale>
        <p:origin x="3952" y="840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3/1/16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98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zorgen voor een klassiek formeel model voor de 	presentatie van enkele sorteer-algoritmen.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naar deze sorteernetwerken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kan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tot mogelijke inzichten leiden. 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aangetoond dat het sorteren van 9 elementen een minimum van 25 vergelijkingen (comparatoren)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onderzoek 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te reproduceren.</a:t>
            </a: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geeft een partieel gesorteerde permutatie van de input terug.</a:t>
            </a:r>
          </a:p>
          <a:p>
            <a:pPr algn="just"/>
            <a:r>
              <a:rPr lang="nl-NL" sz="1400" dirty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nl-NL" sz="3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bevat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kanalen;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comparatoren.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gesorteerde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elke mogelijke input sorteert. Een sorteernetwerk met n kanalen van optimale grootte houdt in dat er geen ander sorteernetwerk bestaat voor n kanalen 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96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Genereer </a:t>
            </a:r>
            <a:r>
              <a:rPr lang="nl-BE" sz="4200" b="1" dirty="0">
                <a:latin typeface="Avenir Next" charset="0"/>
                <a:ea typeface="Avenir Next" charset="0"/>
                <a:cs typeface="Avenir Next" charset="0"/>
              </a:rPr>
              <a:t>&amp; 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Snoei</a:t>
            </a:r>
            <a:endParaRPr lang="nl-BE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Genereer door elk netwerk uit te breiden met alle mogelijke comparatoren. </a:t>
            </a:r>
            <a:endParaRPr lang="nl-BE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Snoei 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door overbodige netwerken te 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verwijderen. Herhaal 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deze cyclus tot er één netwerk overblijft.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endParaRPr lang="nl-NL" sz="3600" b="1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Ten opzichte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algoritme van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Codish 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 [1] is er onder meer een extra stap geïmplementeerd om de hoeveelheid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netwerken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bij de genereer stap 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verlagen.  Dit zorgde voor een aanzienlijke verbetering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-Five Comparators is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Optimal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when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Sorting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Inputs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(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-Nine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for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Ten)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M. 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L. Cruz-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Filipe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M. Frank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P. Schneider—Kamp, 24 Juni 2014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591" y="27353624"/>
            <a:ext cx="10800000" cy="5778438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322" y="21230672"/>
            <a:ext cx="10808196" cy="6120000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151</Words>
  <Application>Microsoft Macintosh PowerPoint</Application>
  <PresentationFormat>Aangepast</PresentationFormat>
  <Paragraphs>88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645</cp:revision>
  <cp:lastPrinted>2016-02-29T18:37:31Z</cp:lastPrinted>
  <dcterms:created xsi:type="dcterms:W3CDTF">2012-06-12T14:08:55Z</dcterms:created>
  <dcterms:modified xsi:type="dcterms:W3CDTF">2016-03-01T07:03:06Z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