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15"/>
  </p:notesMasterIdLst>
  <p:sldIdLst>
    <p:sldId id="256" r:id="rId2"/>
    <p:sldId id="263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70" r:id="rId12"/>
    <p:sldId id="269" r:id="rId13"/>
    <p:sldId id="271" r:id="rId14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ijl, gemiddeld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15" autoAdjust="0"/>
  </p:normalViewPr>
  <p:slideViewPr>
    <p:cSldViewPr snapToGrid="0" snapToObjects="1">
      <p:cViewPr varScale="1">
        <p:scale>
          <a:sx n="128" d="100"/>
          <a:sy n="128" d="100"/>
        </p:scale>
        <p:origin x="-26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CC6B9-8706-0F4D-A3CC-6A72CC9B9592}" type="datetimeFigureOut">
              <a:rPr lang="nl-NL" smtClean="0"/>
              <a:t>25/10/15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7E021-A170-414E-8B92-1682020414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402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259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Uitleggen </a:t>
            </a:r>
            <a:r>
              <a:rPr lang="nl-NL" dirty="0" err="1" smtClean="0"/>
              <a:t>layers</a:t>
            </a:r>
            <a:r>
              <a:rPr lang="nl-NL" dirty="0" smtClean="0"/>
              <a:t> </a:t>
            </a:r>
            <a:r>
              <a:rPr lang="nl-NL" dirty="0" err="1" smtClean="0"/>
              <a:t>ahv</a:t>
            </a:r>
            <a:r>
              <a:rPr lang="nl-NL" dirty="0" smtClean="0"/>
              <a:t> voorbeelden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307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Uitleg hoe we aan de 55</a:t>
            </a:r>
            <a:r>
              <a:rPr lang="nl-NL" dirty="0" smtClean="0"/>
              <a:t>^33 komen.</a:t>
            </a:r>
          </a:p>
          <a:p>
            <a:r>
              <a:rPr lang="nl-NL" dirty="0" smtClean="0"/>
              <a:t>55^^33 = </a:t>
            </a:r>
            <a:r>
              <a:rPr lang="nl-NL" baseline="0" dirty="0" smtClean="0"/>
              <a:t>2,7*10^57</a:t>
            </a:r>
          </a:p>
          <a:p>
            <a:r>
              <a:rPr lang="nl-NL" dirty="0" smtClean="0"/>
              <a:t>55^^35 = 8,1*10^60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307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Als n</a:t>
            </a:r>
            <a:r>
              <a:rPr lang="nl-NL" baseline="0" dirty="0" smtClean="0"/>
              <a:t> gevonden -&gt; </a:t>
            </a:r>
            <a:r>
              <a:rPr lang="nl-NL" baseline="0" dirty="0" err="1" smtClean="0"/>
              <a:t>lower</a:t>
            </a:r>
            <a:r>
              <a:rPr lang="nl-NL" baseline="0" dirty="0" smtClean="0"/>
              <a:t>/</a:t>
            </a:r>
            <a:r>
              <a:rPr lang="nl-NL" baseline="0" dirty="0" err="1" smtClean="0"/>
              <a:t>upper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bound</a:t>
            </a:r>
            <a:r>
              <a:rPr lang="nl-NL" baseline="0" dirty="0" smtClean="0"/>
              <a:t> verbetert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307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Prunen</a:t>
            </a:r>
            <a:r>
              <a:rPr lang="nl-NL" baseline="0" dirty="0" smtClean="0"/>
              <a:t> = schrap de HELE TAK voor de generatie</a:t>
            </a:r>
          </a:p>
          <a:p>
            <a:endParaRPr lang="nl-NL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4858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Vermeldt onderaan equivalent mits parallel.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7584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Cb</a:t>
            </a:r>
            <a:r>
              <a:rPr lang="nl-NL" dirty="0" smtClean="0"/>
              <a:t> niet uitbreiden want als er een een </a:t>
            </a:r>
            <a:r>
              <a:rPr lang="nl-NL" dirty="0" err="1" smtClean="0"/>
              <a:t>network</a:t>
            </a:r>
            <a:r>
              <a:rPr lang="nl-NL" dirty="0" smtClean="0"/>
              <a:t> bestaat dat uit </a:t>
            </a:r>
            <a:r>
              <a:rPr lang="nl-NL" dirty="0" err="1" smtClean="0"/>
              <a:t>Cb</a:t>
            </a:r>
            <a:r>
              <a:rPr lang="nl-NL" dirty="0" smtClean="0"/>
              <a:t> volgt dan bestaat er ook 1 van </a:t>
            </a:r>
            <a:r>
              <a:rPr lang="nl-NL" smtClean="0"/>
              <a:t>zelfde</a:t>
            </a:r>
            <a:r>
              <a:rPr lang="nl-NL" baseline="0" smtClean="0"/>
              <a:t> lengte dat uit Ca volgt.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914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708D4E0-8E34-BE43-A9D9-F58B6D72D4C6}" type="datetimeFigureOut">
              <a:rPr lang="nl-NL" smtClean="0"/>
              <a:t>25/10/15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4708D4E0-8E34-BE43-A9D9-F58B6D72D4C6}" type="datetimeFigureOut">
              <a:rPr lang="nl-NL" smtClean="0"/>
              <a:t>25/10/15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bov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25/10/15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25/10/15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25/10/15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25/10/15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25/10/15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708D4E0-8E34-BE43-A9D9-F58B6D72D4C6}" type="datetimeFigureOut">
              <a:rPr lang="nl-NL" smtClean="0"/>
              <a:t>25/10/15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708D4E0-8E34-BE43-A9D9-F58B6D72D4C6}" type="datetimeFigureOut">
              <a:rPr lang="nl-NL" smtClean="0"/>
              <a:t>25/10/15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25/10/15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25/10/15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25/10/15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25/10/15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4708D4E0-8E34-BE43-A9D9-F58B6D72D4C6}" type="datetimeFigureOut">
              <a:rPr lang="nl-NL" smtClean="0"/>
              <a:t>25/10/15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708D4E0-8E34-BE43-A9D9-F58B6D72D4C6}" type="datetimeFigureOut">
              <a:rPr lang="nl-NL" smtClean="0"/>
              <a:t>25/10/15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061335"/>
          </a:xfrm>
        </p:spPr>
        <p:txBody>
          <a:bodyPr/>
          <a:lstStyle/>
          <a:p>
            <a:r>
              <a:rPr lang="nl-NL" dirty="0" err="1" smtClean="0"/>
              <a:t>Sorting</a:t>
            </a:r>
            <a:r>
              <a:rPr lang="nl-NL" dirty="0" smtClean="0"/>
              <a:t> Networks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5079647"/>
            <a:ext cx="5867400" cy="890848"/>
          </a:xfrm>
        </p:spPr>
        <p:txBody>
          <a:bodyPr>
            <a:normAutofit/>
          </a:bodyPr>
          <a:lstStyle/>
          <a:p>
            <a:r>
              <a:rPr lang="nl-NL" dirty="0" smtClean="0"/>
              <a:t>Vincent </a:t>
            </a:r>
            <a:r>
              <a:rPr lang="nl-NL" dirty="0" err="1" smtClean="0"/>
              <a:t>Derkinderen</a:t>
            </a:r>
            <a:r>
              <a:rPr lang="nl-NL" dirty="0" smtClean="0"/>
              <a:t> &amp; Mathias Dekempeneer</a:t>
            </a:r>
          </a:p>
          <a:p>
            <a:r>
              <a:rPr lang="nl-NL" dirty="0" smtClean="0"/>
              <a:t>3</a:t>
            </a:r>
            <a:r>
              <a:rPr lang="nl-NL" baseline="30000" dirty="0" smtClean="0"/>
              <a:t>e</a:t>
            </a:r>
            <a:r>
              <a:rPr lang="nl-NL" dirty="0" smtClean="0"/>
              <a:t> bachelor Informatica </a:t>
            </a:r>
            <a:r>
              <a:rPr lang="nl-NL" dirty="0" err="1" smtClean="0"/>
              <a:t>KULeuven</a:t>
            </a:r>
            <a:endParaRPr lang="nl-NL" dirty="0" smtClean="0"/>
          </a:p>
          <a:p>
            <a:r>
              <a:rPr lang="nl-NL" dirty="0" smtClean="0"/>
              <a:t>Begeleider: Tom Schrijvers</a:t>
            </a:r>
          </a:p>
        </p:txBody>
      </p:sp>
    </p:spTree>
    <p:extLst>
      <p:ext uri="{BB962C8B-B14F-4D97-AF65-F5344CB8AC3E}">
        <p14:creationId xmlns:p14="http://schemas.microsoft.com/office/powerpoint/2010/main" val="2770128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/>
              <a:t>Optimalisatie test</a:t>
            </a:r>
          </a:p>
          <a:p>
            <a:r>
              <a:rPr lang="nl-NL" dirty="0" smtClean="0"/>
              <a:t>Optimalisatie domein (</a:t>
            </a:r>
            <a:r>
              <a:rPr lang="nl-NL" dirty="0" err="1" smtClean="0"/>
              <a:t>Generate</a:t>
            </a:r>
            <a:r>
              <a:rPr lang="nl-NL" dirty="0" smtClean="0"/>
              <a:t> + </a:t>
            </a:r>
            <a:r>
              <a:rPr lang="nl-NL" dirty="0" err="1" smtClean="0"/>
              <a:t>pruning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Overbodige </a:t>
            </a:r>
            <a:r>
              <a:rPr lang="nl-NL" dirty="0" err="1" smtClean="0"/>
              <a:t>comparators</a:t>
            </a:r>
            <a:r>
              <a:rPr lang="nl-NL" dirty="0" smtClean="0"/>
              <a:t> verwijderen.</a:t>
            </a:r>
          </a:p>
          <a:p>
            <a:pPr lvl="1"/>
            <a:endParaRPr lang="nl-NL" dirty="0" smtClean="0"/>
          </a:p>
          <a:p>
            <a:pPr lvl="1"/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smtClean="0"/>
              <a:t>(voorbeeld met overbodige </a:t>
            </a:r>
            <a:r>
              <a:rPr lang="nl-NL" dirty="0" err="1" smtClean="0"/>
              <a:t>comparator</a:t>
            </a:r>
            <a:r>
              <a:rPr lang="nl-NL" dirty="0" smtClean="0"/>
              <a:t> + parallel </a:t>
            </a:r>
            <a:r>
              <a:rPr lang="nl-NL" dirty="0" err="1" smtClean="0"/>
              <a:t>comparators</a:t>
            </a:r>
            <a:r>
              <a:rPr lang="nl-NL" dirty="0"/>
              <a:t> </a:t>
            </a:r>
            <a:r>
              <a:rPr lang="nl-NL" dirty="0" smtClean="0"/>
              <a:t>naast elkaar)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39918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Permutatie - </a:t>
            </a:r>
            <a:r>
              <a:rPr lang="nl-NL" dirty="0" err="1" smtClean="0"/>
              <a:t>Untangling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/>
              <a:t>a ≈ b via (1 3)(2 4)</a:t>
            </a:r>
          </a:p>
          <a:p>
            <a:pPr marL="0" indent="0">
              <a:buNone/>
            </a:pPr>
            <a:r>
              <a:rPr lang="nl-NL" dirty="0" smtClean="0"/>
              <a:t>(1,2)(3,4)(1,4)(1,3)(2,4)(2,3)</a:t>
            </a:r>
            <a:br>
              <a:rPr lang="nl-NL" dirty="0" smtClean="0"/>
            </a:br>
            <a:r>
              <a:rPr lang="nl-NL" dirty="0" smtClean="0"/>
              <a:t>(3,4)(1,2)(3,2)(3,1)(4,2)(4,1)</a:t>
            </a:r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Untangling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(3,4)(1,2)</a:t>
            </a:r>
            <a:r>
              <a:rPr lang="nl-NL" dirty="0" smtClean="0">
                <a:solidFill>
                  <a:srgbClr val="FF0000"/>
                </a:solidFill>
              </a:rPr>
              <a:t>(2,3)</a:t>
            </a:r>
            <a:r>
              <a:rPr lang="nl-NL" dirty="0" smtClean="0"/>
              <a:t>(2,1)(4,3)(4,1)</a:t>
            </a:r>
            <a:br>
              <a:rPr lang="nl-NL" dirty="0" smtClean="0"/>
            </a:br>
            <a:r>
              <a:rPr lang="nl-NL" dirty="0" smtClean="0">
                <a:solidFill>
                  <a:srgbClr val="FFFFFF"/>
                </a:solidFill>
              </a:rPr>
              <a:t>(3,4)(1,2)(2,3)</a:t>
            </a:r>
            <a:r>
              <a:rPr lang="nl-NL" dirty="0" smtClean="0">
                <a:solidFill>
                  <a:srgbClr val="FF0000"/>
                </a:solidFill>
              </a:rPr>
              <a:t>(1,2)</a:t>
            </a:r>
            <a:r>
              <a:rPr lang="nl-NL" dirty="0" smtClean="0"/>
              <a:t>(4,3)(4,2)</a:t>
            </a:r>
            <a:br>
              <a:rPr lang="nl-NL" dirty="0" smtClean="0"/>
            </a:br>
            <a:r>
              <a:rPr lang="nl-NL" dirty="0" smtClean="0">
                <a:solidFill>
                  <a:schemeClr val="bg1"/>
                </a:solidFill>
              </a:rPr>
              <a:t>(3,4)(1,2)(2,3)(1,2)</a:t>
            </a:r>
            <a:r>
              <a:rPr lang="nl-NL" dirty="0" smtClean="0">
                <a:solidFill>
                  <a:srgbClr val="FF0000"/>
                </a:solidFill>
              </a:rPr>
              <a:t>(3,4)</a:t>
            </a:r>
            <a:r>
              <a:rPr lang="nl-NL" dirty="0" smtClean="0"/>
              <a:t>(3,2)</a:t>
            </a:r>
            <a:br>
              <a:rPr lang="nl-NL" dirty="0" smtClean="0"/>
            </a:br>
            <a:r>
              <a:rPr lang="nl-NL" dirty="0" smtClean="0"/>
              <a:t>(3,4)(1,2)(2,3)(1,2)(3,4)</a:t>
            </a:r>
            <a:r>
              <a:rPr lang="nl-NL" dirty="0" smtClean="0">
                <a:solidFill>
                  <a:srgbClr val="FF0000"/>
                </a:solidFill>
              </a:rPr>
              <a:t>(2,3)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smtClean="0"/>
              <a:t>(voorbeeld 2 netwerken a, b + tekstuele representatie)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120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Subsumes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779463" y="3104488"/>
            <a:ext cx="7583488" cy="3205368"/>
          </a:xfrm>
        </p:spPr>
        <p:txBody>
          <a:bodyPr>
            <a:normAutofit/>
          </a:bodyPr>
          <a:lstStyle/>
          <a:p>
            <a:r>
              <a:rPr lang="nl-NL" dirty="0" smtClean="0"/>
              <a:t>C</a:t>
            </a:r>
            <a:r>
              <a:rPr lang="nl-NL" baseline="-25000" dirty="0" smtClean="0"/>
              <a:t>a</a:t>
            </a:r>
            <a:r>
              <a:rPr lang="nl-NL" dirty="0" smtClean="0"/>
              <a:t>: (1 2) en </a:t>
            </a:r>
            <a:r>
              <a:rPr lang="nl-NL" dirty="0" err="1" smtClean="0"/>
              <a:t>C</a:t>
            </a:r>
            <a:r>
              <a:rPr lang="nl-NL" baseline="-25000" dirty="0" err="1" smtClean="0"/>
              <a:t>b</a:t>
            </a:r>
            <a:r>
              <a:rPr lang="nl-NL" dirty="0" smtClean="0"/>
              <a:t>: (2 3)</a:t>
            </a:r>
            <a:br>
              <a:rPr lang="nl-NL" dirty="0" smtClean="0"/>
            </a:br>
            <a:r>
              <a:rPr lang="nl-NL" dirty="0" err="1" smtClean="0"/>
              <a:t>outputs</a:t>
            </a:r>
            <a:r>
              <a:rPr lang="nl-NL" dirty="0" smtClean="0"/>
              <a:t>(C</a:t>
            </a:r>
            <a:r>
              <a:rPr lang="nl-NL" baseline="-25000" dirty="0" smtClean="0"/>
              <a:t>a</a:t>
            </a:r>
            <a:r>
              <a:rPr lang="nl-NL" dirty="0" smtClean="0"/>
              <a:t>) = {</a:t>
            </a:r>
            <a:r>
              <a:rPr lang="nl-NL" dirty="0"/>
              <a:t>(0,0,0), (0,0,1), (0,1,0), </a:t>
            </a:r>
            <a:r>
              <a:rPr lang="nl-NL" strike="sngStrike" dirty="0">
                <a:solidFill>
                  <a:srgbClr val="FF0000"/>
                </a:solidFill>
              </a:rPr>
              <a:t>(1,0,0)</a:t>
            </a:r>
            <a:r>
              <a:rPr lang="nl-NL" dirty="0"/>
              <a:t>, (0,1,1), </a:t>
            </a:r>
            <a:r>
              <a:rPr lang="nl-NL" strike="sngStrike" dirty="0">
                <a:solidFill>
                  <a:srgbClr val="FF0000"/>
                </a:solidFill>
              </a:rPr>
              <a:t>(1,0,1)</a:t>
            </a:r>
            <a:r>
              <a:rPr lang="nl-NL" dirty="0"/>
              <a:t>, (1,1,0), (1,1,1)}</a:t>
            </a:r>
            <a:br>
              <a:rPr lang="nl-NL" dirty="0"/>
            </a:br>
            <a:r>
              <a:rPr lang="nl-NL" dirty="0" err="1" smtClean="0"/>
              <a:t>outputs</a:t>
            </a:r>
            <a:r>
              <a:rPr lang="nl-NL" dirty="0" smtClean="0"/>
              <a:t>(</a:t>
            </a:r>
            <a:r>
              <a:rPr lang="nl-NL" dirty="0" err="1" smtClean="0"/>
              <a:t>C</a:t>
            </a:r>
            <a:r>
              <a:rPr lang="nl-NL" baseline="-25000" dirty="0" err="1" smtClean="0"/>
              <a:t>b</a:t>
            </a:r>
            <a:r>
              <a:rPr lang="nl-NL" dirty="0" smtClean="0"/>
              <a:t>) = {</a:t>
            </a:r>
            <a:r>
              <a:rPr lang="nl-NL" dirty="0"/>
              <a:t>(0,0,0), (0,0,1), </a:t>
            </a:r>
            <a:r>
              <a:rPr lang="nl-NL" strike="sngStrike" dirty="0">
                <a:solidFill>
                  <a:srgbClr val="FF0000"/>
                </a:solidFill>
              </a:rPr>
              <a:t>(0,1,0)</a:t>
            </a:r>
            <a:r>
              <a:rPr lang="nl-NL" dirty="0">
                <a:solidFill>
                  <a:schemeClr val="tx1"/>
                </a:solidFill>
              </a:rPr>
              <a:t>, (1,0,0)</a:t>
            </a:r>
            <a:r>
              <a:rPr lang="nl-NL" dirty="0"/>
              <a:t>, (0,1,1), </a:t>
            </a:r>
            <a:r>
              <a:rPr lang="nl-NL" dirty="0">
                <a:solidFill>
                  <a:srgbClr val="103154"/>
                </a:solidFill>
              </a:rPr>
              <a:t>(1,0,1)</a:t>
            </a:r>
            <a:r>
              <a:rPr lang="nl-NL" dirty="0"/>
              <a:t>, </a:t>
            </a:r>
            <a:r>
              <a:rPr lang="nl-NL" strike="sngStrike" dirty="0">
                <a:solidFill>
                  <a:srgbClr val="FF0000"/>
                </a:solidFill>
              </a:rPr>
              <a:t>(1,1,0)</a:t>
            </a:r>
            <a:r>
              <a:rPr lang="nl-NL" dirty="0"/>
              <a:t>, (1,1,1</a:t>
            </a:r>
            <a:r>
              <a:rPr lang="nl-NL" dirty="0" smtClean="0"/>
              <a:t>)}</a:t>
            </a:r>
          </a:p>
          <a:p>
            <a:r>
              <a:rPr lang="nl-NL" dirty="0"/>
              <a:t>p</a:t>
            </a:r>
            <a:r>
              <a:rPr lang="nl-NL" dirty="0" smtClean="0"/>
              <a:t> = (2 3)(1 2)</a:t>
            </a:r>
          </a:p>
          <a:p>
            <a:r>
              <a:rPr lang="nl-NL" dirty="0"/>
              <a:t>C</a:t>
            </a:r>
            <a:r>
              <a:rPr lang="nl-NL" baseline="-25000" dirty="0"/>
              <a:t>a</a:t>
            </a:r>
            <a:r>
              <a:rPr lang="nl-NL" dirty="0"/>
              <a:t> ≤</a:t>
            </a:r>
            <a:r>
              <a:rPr lang="nl-NL" baseline="-25000" dirty="0"/>
              <a:t>p</a:t>
            </a:r>
            <a:r>
              <a:rPr lang="nl-NL" dirty="0"/>
              <a:t> </a:t>
            </a:r>
            <a:r>
              <a:rPr lang="nl-NL" dirty="0" err="1" smtClean="0"/>
              <a:t>C</a:t>
            </a:r>
            <a:r>
              <a:rPr lang="nl-NL" baseline="-25000" dirty="0" err="1" smtClean="0"/>
              <a:t>b</a:t>
            </a:r>
            <a:r>
              <a:rPr lang="nl-NL" dirty="0" smtClean="0"/>
              <a:t> ⇒ </a:t>
            </a:r>
            <a:r>
              <a:rPr lang="nl-NL" dirty="0" err="1" smtClean="0"/>
              <a:t>C</a:t>
            </a:r>
            <a:r>
              <a:rPr lang="nl-NL" baseline="-25000" dirty="0" err="1" smtClean="0"/>
              <a:t>b</a:t>
            </a:r>
            <a:r>
              <a:rPr lang="nl-NL" dirty="0"/>
              <a:t> </a:t>
            </a:r>
            <a:r>
              <a:rPr lang="nl-NL" dirty="0" smtClean="0"/>
              <a:t>niet uitbreiden (</a:t>
            </a:r>
            <a:r>
              <a:rPr lang="nl-NL" smtClean="0"/>
              <a:t>als |a|=|b|)</a:t>
            </a:r>
            <a:endParaRPr lang="nl-NL" dirty="0" smtClean="0"/>
          </a:p>
        </p:txBody>
      </p:sp>
      <p:sp>
        <p:nvSpPr>
          <p:cNvPr id="6" name="Tijdelijke aanduiding voor inhoud 10"/>
          <p:cNvSpPr txBox="1">
            <a:spLocks/>
          </p:cNvSpPr>
          <p:nvPr/>
        </p:nvSpPr>
        <p:spPr>
          <a:xfrm>
            <a:off x="779463" y="1949824"/>
            <a:ext cx="7583488" cy="1154665"/>
          </a:xfrm>
          <a:prstGeom prst="rect">
            <a:avLst/>
          </a:prstGeom>
          <a:gradFill flip="none" rotWithShape="1">
            <a:gsLst>
              <a:gs pos="20000">
                <a:schemeClr val="bg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dirty="0" smtClean="0"/>
              <a:t>C</a:t>
            </a:r>
            <a:r>
              <a:rPr lang="nl-NL" baseline="-25000" dirty="0" smtClean="0"/>
              <a:t>a</a:t>
            </a:r>
            <a:r>
              <a:rPr lang="nl-NL" dirty="0" smtClean="0"/>
              <a:t> ≤</a:t>
            </a:r>
            <a:r>
              <a:rPr lang="nl-NL" baseline="-25000" dirty="0" smtClean="0"/>
              <a:t>p</a:t>
            </a:r>
            <a:r>
              <a:rPr lang="nl-NL" dirty="0" smtClean="0"/>
              <a:t> </a:t>
            </a:r>
            <a:r>
              <a:rPr lang="nl-NL" dirty="0" err="1" smtClean="0"/>
              <a:t>C</a:t>
            </a:r>
            <a:r>
              <a:rPr lang="nl-NL" baseline="-25000" dirty="0" err="1" smtClean="0"/>
              <a:t>b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⇔</a:t>
            </a:r>
            <a:br>
              <a:rPr lang="nl-NL" dirty="0" smtClean="0"/>
            </a:br>
            <a:r>
              <a:rPr lang="nl-NL" dirty="0" smtClean="0"/>
              <a:t>P(</a:t>
            </a:r>
            <a:r>
              <a:rPr lang="nl-NL" dirty="0" err="1" smtClean="0"/>
              <a:t>outputs</a:t>
            </a:r>
            <a:r>
              <a:rPr lang="nl-NL" dirty="0" smtClean="0"/>
              <a:t>(C</a:t>
            </a:r>
            <a:r>
              <a:rPr lang="nl-NL" baseline="-25000" dirty="0" smtClean="0"/>
              <a:t>a</a:t>
            </a:r>
            <a:r>
              <a:rPr lang="nl-NL" dirty="0" smtClean="0"/>
              <a:t>)) ⊆ </a:t>
            </a:r>
            <a:r>
              <a:rPr lang="nl-NL" dirty="0" err="1" smtClean="0"/>
              <a:t>outputs</a:t>
            </a:r>
            <a:r>
              <a:rPr lang="nl-NL" dirty="0" smtClean="0"/>
              <a:t>(</a:t>
            </a:r>
            <a:r>
              <a:rPr lang="nl-NL" dirty="0" err="1" smtClean="0"/>
              <a:t>C</a:t>
            </a:r>
            <a:r>
              <a:rPr lang="nl-NL" baseline="-25000" dirty="0" err="1" smtClean="0"/>
              <a:t>b</a:t>
            </a:r>
            <a:r>
              <a:rPr lang="nl-NL" dirty="0" smtClean="0"/>
              <a:t>)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805660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009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736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een netwerk?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/>
              <a:t>Hier komt een foto van een netwerk met </a:t>
            </a:r>
            <a:r>
              <a:rPr lang="nl-NL" dirty="0" err="1" smtClean="0"/>
              <a:t>comparators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+ onderaan de tekstuele voorstelling en i&lt;j vermelden</a:t>
            </a:r>
            <a:endParaRPr lang="nl-NL" dirty="0" smtClean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smtClean="0"/>
              <a:t>Kanalen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Input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Output</a:t>
            </a:r>
          </a:p>
          <a:p>
            <a:r>
              <a:rPr lang="nl-NL" dirty="0" err="1" smtClean="0"/>
              <a:t>Comparators</a:t>
            </a:r>
            <a:r>
              <a:rPr lang="nl-NL" dirty="0"/>
              <a:t> </a:t>
            </a:r>
            <a:r>
              <a:rPr lang="nl-NL" dirty="0" smtClean="0"/>
              <a:t>(a b)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a &lt; b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a &gt; b:  a&lt;-&gt;b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(extra foto </a:t>
            </a:r>
            <a:r>
              <a:rPr lang="nl-NL" dirty="0" err="1" smtClean="0"/>
              <a:t>comparator</a:t>
            </a:r>
            <a:r>
              <a:rPr lang="nl-NL" dirty="0" smtClean="0"/>
              <a:t>)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953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een </a:t>
            </a:r>
            <a:r>
              <a:rPr lang="nl-NL" dirty="0" err="1" smtClean="0"/>
              <a:t>Sorting</a:t>
            </a:r>
            <a:r>
              <a:rPr lang="nl-NL" dirty="0" smtClean="0"/>
              <a:t> Network?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Gesorteerd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smtClean="0"/>
              <a:t>(foto)</a:t>
            </a:r>
          </a:p>
          <a:p>
            <a:r>
              <a:rPr lang="nl-NL" dirty="0"/>
              <a:t>O</a:t>
            </a:r>
            <a:r>
              <a:rPr lang="nl-NL" dirty="0" smtClean="0"/>
              <a:t>utput is gesorteerd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smtClean="0"/>
              <a:t>Ongesorteerd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NL" dirty="0" smtClean="0"/>
              <a:t>(foto)</a:t>
            </a:r>
          </a:p>
          <a:p>
            <a:r>
              <a:rPr lang="nl-NL" dirty="0" smtClean="0"/>
              <a:t>(tekst: voorbeeld ongesorteerd)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810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Nul – één principe</a:t>
            </a:r>
            <a:endParaRPr lang="nl-NL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idx="1"/>
          </p:nvPr>
        </p:nvSpPr>
        <p:spPr>
          <a:xfrm>
            <a:off x="779463" y="3230487"/>
            <a:ext cx="7583488" cy="1687687"/>
          </a:xfrm>
          <a:gradFill flip="none" rotWithShape="1">
            <a:gsLst>
              <a:gs pos="20000">
                <a:schemeClr val="bg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nl-NL" dirty="0" smtClean="0"/>
              <a:t>(x) = x</a:t>
            </a:r>
            <a:r>
              <a:rPr lang="nl-NL" baseline="-25000" dirty="0" smtClean="0"/>
              <a:t>1</a:t>
            </a:r>
            <a:r>
              <a:rPr lang="is-IS" dirty="0"/>
              <a:t>…x</a:t>
            </a:r>
            <a:r>
              <a:rPr lang="is-IS" baseline="-25000" dirty="0"/>
              <a:t>n</a:t>
            </a:r>
            <a:r>
              <a:rPr lang="is-IS" dirty="0"/>
              <a:t> ∈{0,1}</a:t>
            </a:r>
            <a:r>
              <a:rPr lang="is-IS" baseline="30000" dirty="0" smtClean="0"/>
              <a:t>n</a:t>
            </a:r>
          </a:p>
          <a:p>
            <a:r>
              <a:rPr lang="is-IS" dirty="0" smtClean="0"/>
              <a:t>(y) = sequentie van een totaal geordende set</a:t>
            </a:r>
            <a:endParaRPr lang="nl-NL" dirty="0" smtClean="0"/>
          </a:p>
          <a:p>
            <a:r>
              <a:rPr lang="nl-NL" dirty="0" smtClean="0"/>
              <a:t>∀(x) gesorteerd ⇒ ∀(y) gesorteerd</a:t>
            </a:r>
          </a:p>
        </p:txBody>
      </p:sp>
    </p:spTree>
    <p:extLst>
      <p:ext uri="{BB962C8B-B14F-4D97-AF65-F5344CB8AC3E}">
        <p14:creationId xmlns:p14="http://schemas.microsoft.com/office/powerpoint/2010/main" val="330839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Toepassingen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err="1" smtClean="0"/>
              <a:t>Switching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buffering</a:t>
            </a:r>
          </a:p>
          <a:p>
            <a:r>
              <a:rPr lang="nl-NL" dirty="0" err="1" smtClean="0"/>
              <a:t>Multiaccess</a:t>
            </a:r>
            <a:r>
              <a:rPr lang="nl-NL" dirty="0" smtClean="0"/>
              <a:t> memory</a:t>
            </a:r>
          </a:p>
          <a:p>
            <a:r>
              <a:rPr lang="nl-NL" dirty="0" err="1" smtClean="0"/>
              <a:t>Multiaccess</a:t>
            </a:r>
            <a:r>
              <a:rPr lang="nl-NL" dirty="0" smtClean="0"/>
              <a:t> content-</a:t>
            </a:r>
            <a:r>
              <a:rPr lang="nl-NL" dirty="0" err="1" smtClean="0"/>
              <a:t>addressable</a:t>
            </a:r>
            <a:r>
              <a:rPr lang="nl-NL" dirty="0" smtClean="0"/>
              <a:t> memory</a:t>
            </a:r>
          </a:p>
          <a:p>
            <a:r>
              <a:rPr lang="nl-NL" dirty="0" smtClean="0"/>
              <a:t>Multiprocessor</a:t>
            </a:r>
          </a:p>
          <a:p>
            <a:r>
              <a:rPr lang="nl-NL" dirty="0" smtClean="0"/>
              <a:t>Om te sorteren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9928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/>
              <a:t>size</a:t>
            </a: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Minimaal # </a:t>
            </a:r>
            <a:r>
              <a:rPr lang="nl-NL" dirty="0" err="1" smtClean="0"/>
              <a:t>comparators</a:t>
            </a:r>
            <a:endParaRPr lang="nl-NL" dirty="0" smtClean="0"/>
          </a:p>
          <a:p>
            <a:pPr lvl="1">
              <a:buFont typeface="Wingdings" charset="2"/>
              <a:buChar char="Ø"/>
            </a:pPr>
            <a:r>
              <a:rPr lang="nl-NL" dirty="0" err="1" smtClean="0"/>
              <a:t>Size</a:t>
            </a:r>
            <a:r>
              <a:rPr lang="nl-NL" dirty="0" smtClean="0"/>
              <a:t> 11 kanalen = ?</a:t>
            </a:r>
          </a:p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/>
              <a:t>depth</a:t>
            </a: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Minimaal # </a:t>
            </a:r>
            <a:r>
              <a:rPr lang="nl-NL" dirty="0" err="1" smtClean="0"/>
              <a:t>layers</a:t>
            </a:r>
            <a:endParaRPr lang="nl-NL" dirty="0" smtClean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Depth 17 kanalen = ?</a:t>
            </a:r>
          </a:p>
          <a:p>
            <a:pPr lvl="1"/>
            <a:endParaRPr lang="nl-NL" dirty="0" smtClean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smtClean="0"/>
              <a:t>(twee voorbeelden)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4513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endParaRPr lang="nl-NL" dirty="0" smtClean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Minimaal # </a:t>
            </a:r>
            <a:r>
              <a:rPr lang="nl-NL" dirty="0" err="1" smtClean="0"/>
              <a:t>comparators</a:t>
            </a:r>
            <a:endParaRPr lang="nl-NL" dirty="0"/>
          </a:p>
          <a:p>
            <a:r>
              <a:rPr lang="nl-NL" dirty="0" smtClean="0"/>
              <a:t>Doel: </a:t>
            </a:r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r>
              <a:rPr lang="nl-NL" dirty="0" smtClean="0"/>
              <a:t> 11 kanalen?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Best case:</a:t>
            </a:r>
            <a:br>
              <a:rPr lang="nl-NL" dirty="0" smtClean="0"/>
            </a:br>
            <a:r>
              <a:rPr lang="nl-NL" dirty="0" smtClean="0"/>
              <a:t>55</a:t>
            </a:r>
            <a:r>
              <a:rPr lang="nl-NL" baseline="30000" dirty="0" smtClean="0"/>
              <a:t>33</a:t>
            </a:r>
            <a:r>
              <a:rPr lang="nl-NL" dirty="0" smtClean="0"/>
              <a:t> mogelijke netwerken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Worst case:</a:t>
            </a:r>
            <a:br>
              <a:rPr lang="nl-NL" dirty="0" smtClean="0"/>
            </a:br>
            <a:r>
              <a:rPr lang="nl-NL" dirty="0" smtClean="0"/>
              <a:t>55</a:t>
            </a:r>
            <a:r>
              <a:rPr lang="nl-NL" baseline="30000" dirty="0" smtClean="0"/>
              <a:t>35</a:t>
            </a:r>
            <a:r>
              <a:rPr lang="nl-NL" dirty="0" smtClean="0"/>
              <a:t> mogelijke netwerken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6572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2007104"/>
          </a:xfrm>
        </p:spPr>
        <p:txBody>
          <a:bodyPr/>
          <a:lstStyle/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endParaRPr lang="nl-NL" dirty="0" smtClean="0"/>
          </a:p>
          <a:p>
            <a:r>
              <a:rPr lang="nl-NL" dirty="0" err="1" smtClean="0"/>
              <a:t>Lower</a:t>
            </a:r>
            <a:r>
              <a:rPr lang="nl-NL" dirty="0" smtClean="0"/>
              <a:t> </a:t>
            </a:r>
            <a:r>
              <a:rPr lang="nl-NL" dirty="0" err="1" smtClean="0"/>
              <a:t>bound</a:t>
            </a:r>
            <a:r>
              <a:rPr lang="nl-NL" dirty="0" smtClean="0"/>
              <a:t>:</a:t>
            </a:r>
            <a:br>
              <a:rPr lang="nl-NL" dirty="0" smtClean="0"/>
            </a:br>
            <a:r>
              <a:rPr lang="nl-NL" dirty="0" smtClean="0"/>
              <a:t>S(n+1) </a:t>
            </a:r>
            <a:r>
              <a:rPr lang="nl-NL" u="sng" dirty="0" smtClean="0"/>
              <a:t>&gt;</a:t>
            </a:r>
            <a:r>
              <a:rPr lang="nl-NL" dirty="0" smtClean="0"/>
              <a:t> S(n) + ⎡log</a:t>
            </a:r>
            <a:r>
              <a:rPr lang="nl-NL" baseline="-25000" dirty="0" smtClean="0"/>
              <a:t>2</a:t>
            </a:r>
            <a:r>
              <a:rPr lang="nl-NL" dirty="0" smtClean="0"/>
              <a:t>n⎤</a:t>
            </a: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69180231"/>
              </p:ext>
            </p:extLst>
          </p:nvPr>
        </p:nvGraphicFramePr>
        <p:xfrm>
          <a:off x="1309083" y="4382120"/>
          <a:ext cx="6255956" cy="14833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44937"/>
                <a:gridCol w="303817"/>
                <a:gridCol w="300429"/>
                <a:gridCol w="297831"/>
                <a:gridCol w="307091"/>
                <a:gridCol w="306301"/>
                <a:gridCol w="406805"/>
                <a:gridCol w="409967"/>
                <a:gridCol w="409967"/>
                <a:gridCol w="407370"/>
                <a:gridCol w="424422"/>
                <a:gridCol w="416291"/>
                <a:gridCol w="410029"/>
                <a:gridCol w="410699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13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Depth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Upper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bound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45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Lower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bound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41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946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148</TotalTime>
  <Words>411</Words>
  <Application>Microsoft Macintosh PowerPoint</Application>
  <PresentationFormat>Diavoorstelling (4:3)</PresentationFormat>
  <Paragraphs>133</Paragraphs>
  <Slides>13</Slides>
  <Notes>7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4" baseType="lpstr">
      <vt:lpstr>Pixel</vt:lpstr>
      <vt:lpstr>Sorting Networks</vt:lpstr>
      <vt:lpstr>Overzicht</vt:lpstr>
      <vt:lpstr>Wat is een netwerk?</vt:lpstr>
      <vt:lpstr>Wat is een Sorting Network?</vt:lpstr>
      <vt:lpstr>Nul – één principe</vt:lpstr>
      <vt:lpstr>Toepassingen</vt:lpstr>
      <vt:lpstr>Doel</vt:lpstr>
      <vt:lpstr>Doel</vt:lpstr>
      <vt:lpstr>Doel</vt:lpstr>
      <vt:lpstr>Doel</vt:lpstr>
      <vt:lpstr>Permutatie - Untangling</vt:lpstr>
      <vt:lpstr>Subsumes</vt:lpstr>
      <vt:lpstr>PowerPoint-presentatie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Networks</dc:title>
  <dc:creator>Mathias Dekempeneer</dc:creator>
  <cp:lastModifiedBy>Mathias Dekempeneer</cp:lastModifiedBy>
  <cp:revision>11</cp:revision>
  <dcterms:created xsi:type="dcterms:W3CDTF">2015-10-25T13:19:39Z</dcterms:created>
  <dcterms:modified xsi:type="dcterms:W3CDTF">2015-10-25T15:50:59Z</dcterms:modified>
</cp:coreProperties>
</file>