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104" d="100"/>
          <a:sy n="104" d="100"/>
        </p:scale>
        <p:origin x="13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13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8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92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421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46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9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71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6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27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176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CC6B-6267-4849-ABE7-7E864026F70D}" type="datetimeFigureOut">
              <a:rPr lang="nl-BE" smtClean="0"/>
              <a:t>16/11/15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FB6A-567D-46A7-ABD3-38777F6CAD7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44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9043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3131840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4644008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6223925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7733928" y="114333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/>
          <p:cNvCxnSpPr>
            <a:stCxn id="7" idx="2"/>
            <a:endCxn id="13" idx="0"/>
          </p:cNvCxnSpPr>
          <p:nvPr/>
        </p:nvCxnSpPr>
        <p:spPr>
          <a:xfrm>
            <a:off x="5364088" y="836712"/>
            <a:ext cx="243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89042" y="1268760"/>
            <a:ext cx="7554957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&lt;</a:t>
            </a:r>
            <a:r>
              <a:rPr lang="nl-BE" dirty="0" smtClean="0"/>
              <a:t>Short[][]&gt; Network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182453" y="14053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 Network</a:t>
            </a:r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15062"/>
            <a:ext cx="1589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LinkedList/ArrayList/Array</a:t>
            </a:r>
            <a:br>
              <a:rPr lang="nl-BE" sz="1400" dirty="0" smtClean="0"/>
            </a:br>
            <a:r>
              <a:rPr lang="nl-BE" sz="1400" dirty="0" smtClean="0"/>
              <a:t>(BigArray/BigList)</a:t>
            </a:r>
            <a:endParaRPr lang="nl-BE" sz="1400" dirty="0"/>
          </a:p>
        </p:txBody>
      </p:sp>
      <p:cxnSp>
        <p:nvCxnSpPr>
          <p:cNvPr id="23" name="Straight Arrow Connector 22"/>
          <p:cNvCxnSpPr>
            <a:stCxn id="13" idx="2"/>
            <a:endCxn id="27" idx="0"/>
          </p:cNvCxnSpPr>
          <p:nvPr/>
        </p:nvCxnSpPr>
        <p:spPr>
          <a:xfrm flipH="1">
            <a:off x="4319972" y="1844824"/>
            <a:ext cx="1046549" cy="52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33250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5" name="Rectangle 24"/>
          <p:cNvSpPr/>
          <p:nvPr/>
        </p:nvSpPr>
        <p:spPr>
          <a:xfrm>
            <a:off x="5677611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26" name="Rectangle 25"/>
          <p:cNvSpPr/>
          <p:nvPr/>
        </p:nvSpPr>
        <p:spPr>
          <a:xfrm>
            <a:off x="6876256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7" name="Rectangle 26"/>
          <p:cNvSpPr/>
          <p:nvPr/>
        </p:nvSpPr>
        <p:spPr>
          <a:xfrm>
            <a:off x="3563888" y="2366526"/>
            <a:ext cx="1512168" cy="558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&lt;Short[]&gt; comparators</a:t>
            </a:r>
            <a:endParaRPr lang="nl-BE" dirty="0"/>
          </a:p>
        </p:txBody>
      </p:sp>
      <p:sp>
        <p:nvSpPr>
          <p:cNvPr id="29" name="Rectangle 28"/>
          <p:cNvSpPr/>
          <p:nvPr/>
        </p:nvSpPr>
        <p:spPr>
          <a:xfrm>
            <a:off x="3563888" y="3284984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30" name="Rectangle 29"/>
          <p:cNvSpPr/>
          <p:nvPr/>
        </p:nvSpPr>
        <p:spPr>
          <a:xfrm>
            <a:off x="3563888" y="3941440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2</a:t>
            </a:r>
            <a:endParaRPr lang="nl-BE" dirty="0"/>
          </a:p>
        </p:txBody>
      </p:sp>
      <p:sp>
        <p:nvSpPr>
          <p:cNvPr id="31" name="Rectangle 30"/>
          <p:cNvSpPr/>
          <p:nvPr/>
        </p:nvSpPr>
        <p:spPr>
          <a:xfrm>
            <a:off x="3563888" y="4581128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3</a:t>
            </a:r>
            <a:endParaRPr lang="nl-BE" dirty="0"/>
          </a:p>
        </p:txBody>
      </p:sp>
      <p:sp>
        <p:nvSpPr>
          <p:cNvPr id="32" name="Rectangle 31"/>
          <p:cNvSpPr/>
          <p:nvPr/>
        </p:nvSpPr>
        <p:spPr>
          <a:xfrm>
            <a:off x="3563888" y="5237584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4</a:t>
            </a:r>
            <a:endParaRPr lang="nl-BE" dirty="0"/>
          </a:p>
        </p:txBody>
      </p:sp>
      <p:sp>
        <p:nvSpPr>
          <p:cNvPr id="36" name="Rectangle 35"/>
          <p:cNvSpPr/>
          <p:nvPr/>
        </p:nvSpPr>
        <p:spPr>
          <a:xfrm>
            <a:off x="8033250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7" name="Rectangle 36"/>
          <p:cNvSpPr/>
          <p:nvPr/>
        </p:nvSpPr>
        <p:spPr>
          <a:xfrm>
            <a:off x="5677611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8" name="Rectangle 37"/>
          <p:cNvSpPr/>
          <p:nvPr/>
        </p:nvSpPr>
        <p:spPr>
          <a:xfrm>
            <a:off x="6876256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2483767" y="236652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</a:t>
            </a:r>
            <a:r>
              <a:rPr lang="nl-BE" dirty="0" smtClean="0"/>
              <a:t>ata[0]</a:t>
            </a:r>
            <a:endParaRPr lang="nl-BE" dirty="0"/>
          </a:p>
        </p:txBody>
      </p:sp>
      <p:sp>
        <p:nvSpPr>
          <p:cNvPr id="40" name="TextBox 39"/>
          <p:cNvSpPr txBox="1"/>
          <p:nvPr/>
        </p:nvSpPr>
        <p:spPr>
          <a:xfrm>
            <a:off x="2483767" y="3348205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endParaRPr lang="nl-BE" dirty="0"/>
          </a:p>
        </p:txBody>
      </p:sp>
      <p:sp>
        <p:nvSpPr>
          <p:cNvPr id="41" name="TextBox 40"/>
          <p:cNvSpPr txBox="1"/>
          <p:nvPr/>
        </p:nvSpPr>
        <p:spPr>
          <a:xfrm>
            <a:off x="2483767" y="4008802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data[2]</a:t>
            </a:r>
            <a:endParaRPr lang="nl-BE" dirty="0"/>
          </a:p>
        </p:txBody>
      </p:sp>
      <p:sp>
        <p:nvSpPr>
          <p:cNvPr id="42" name="TextBox 41"/>
          <p:cNvSpPr txBox="1"/>
          <p:nvPr/>
        </p:nvSpPr>
        <p:spPr>
          <a:xfrm>
            <a:off x="5034092" y="2414043"/>
            <a:ext cx="6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S(35)</a:t>
            </a:r>
            <a:endParaRPr lang="nl-BE" dirty="0"/>
          </a:p>
        </p:txBody>
      </p:sp>
      <p:sp>
        <p:nvSpPr>
          <p:cNvPr id="43" name="TextBox 42"/>
          <p:cNvSpPr txBox="1"/>
          <p:nvPr/>
        </p:nvSpPr>
        <p:spPr>
          <a:xfrm>
            <a:off x="2483768" y="4616644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data[3]</a:t>
            </a:r>
            <a:endParaRPr lang="nl-BE" dirty="0"/>
          </a:p>
        </p:txBody>
      </p:sp>
      <p:sp>
        <p:nvSpPr>
          <p:cNvPr id="44" name="TextBox 43"/>
          <p:cNvSpPr txBox="1"/>
          <p:nvPr/>
        </p:nvSpPr>
        <p:spPr>
          <a:xfrm>
            <a:off x="2483768" y="530494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data[4]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32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15616" y="476672"/>
            <a:ext cx="7554957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&lt;</a:t>
            </a:r>
            <a:r>
              <a:rPr lang="nl-BE" dirty="0" smtClean="0"/>
              <a:t>Short[][]&gt; Network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113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 Network</a:t>
            </a:r>
            <a:endParaRPr lang="nl-BE" dirty="0"/>
          </a:p>
        </p:txBody>
      </p:sp>
      <p:cxnSp>
        <p:nvCxnSpPr>
          <p:cNvPr id="23" name="Straight Arrow Connector 22"/>
          <p:cNvCxnSpPr>
            <a:stCxn id="13" idx="2"/>
            <a:endCxn id="27" idx="0"/>
          </p:cNvCxnSpPr>
          <p:nvPr/>
        </p:nvCxnSpPr>
        <p:spPr>
          <a:xfrm flipH="1">
            <a:off x="4298633" y="1052736"/>
            <a:ext cx="594462" cy="186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1911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5" name="Rectangle 24"/>
          <p:cNvSpPr/>
          <p:nvPr/>
        </p:nvSpPr>
        <p:spPr>
          <a:xfrm>
            <a:off x="5656272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26" name="Rectangle 25"/>
          <p:cNvSpPr/>
          <p:nvPr/>
        </p:nvSpPr>
        <p:spPr>
          <a:xfrm>
            <a:off x="6854917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7" name="Rectangle 26"/>
          <p:cNvSpPr/>
          <p:nvPr/>
        </p:nvSpPr>
        <p:spPr>
          <a:xfrm>
            <a:off x="3542549" y="1238944"/>
            <a:ext cx="1512168" cy="558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&lt;Short[]&gt; comparators</a:t>
            </a:r>
            <a:endParaRPr lang="nl-BE" dirty="0"/>
          </a:p>
        </p:txBody>
      </p:sp>
      <p:sp>
        <p:nvSpPr>
          <p:cNvPr id="29" name="Rectangle 28"/>
          <p:cNvSpPr/>
          <p:nvPr/>
        </p:nvSpPr>
        <p:spPr>
          <a:xfrm>
            <a:off x="1258450" y="2119401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Outputs 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36" name="Rectangle 35"/>
          <p:cNvSpPr/>
          <p:nvPr/>
        </p:nvSpPr>
        <p:spPr>
          <a:xfrm>
            <a:off x="5727812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7" name="Rectangle 36"/>
          <p:cNvSpPr/>
          <p:nvPr/>
        </p:nvSpPr>
        <p:spPr>
          <a:xfrm>
            <a:off x="3372173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8" name="Rectangle 37"/>
          <p:cNvSpPr/>
          <p:nvPr/>
        </p:nvSpPr>
        <p:spPr>
          <a:xfrm>
            <a:off x="4570818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2462428" y="1238944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</a:t>
            </a:r>
            <a:r>
              <a:rPr lang="nl-BE" dirty="0" smtClean="0"/>
              <a:t>ata[0]</a:t>
            </a:r>
            <a:endParaRPr lang="nl-BE" dirty="0"/>
          </a:p>
        </p:txBody>
      </p:sp>
      <p:sp>
        <p:nvSpPr>
          <p:cNvPr id="40" name="TextBox 39"/>
          <p:cNvSpPr txBox="1"/>
          <p:nvPr/>
        </p:nvSpPr>
        <p:spPr>
          <a:xfrm>
            <a:off x="178329" y="2182622"/>
            <a:ext cx="8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br>
              <a:rPr lang="nl-BE" dirty="0" smtClean="0"/>
            </a:br>
            <a:r>
              <a:rPr lang="nl-BE" dirty="0" smtClean="0"/>
              <a:t>(old)</a:t>
            </a:r>
            <a:endParaRPr lang="nl-BE" dirty="0"/>
          </a:p>
        </p:txBody>
      </p:sp>
      <p:sp>
        <p:nvSpPr>
          <p:cNvPr id="42" name="TextBox 41"/>
          <p:cNvSpPr txBox="1"/>
          <p:nvPr/>
        </p:nvSpPr>
        <p:spPr>
          <a:xfrm>
            <a:off x="5012753" y="1286461"/>
            <a:ext cx="6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S(35)</a:t>
            </a:r>
            <a:endParaRPr lang="nl-BE" dirty="0"/>
          </a:p>
        </p:txBody>
      </p:sp>
      <p:sp>
        <p:nvSpPr>
          <p:cNvPr id="33" name="Rectangle 32"/>
          <p:cNvSpPr/>
          <p:nvPr/>
        </p:nvSpPr>
        <p:spPr>
          <a:xfrm>
            <a:off x="5909522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4" name="Rectangle 33"/>
          <p:cNvSpPr/>
          <p:nvPr/>
        </p:nvSpPr>
        <p:spPr>
          <a:xfrm>
            <a:off x="3553883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5" name="Rectangle 34"/>
          <p:cNvSpPr/>
          <p:nvPr/>
        </p:nvSpPr>
        <p:spPr>
          <a:xfrm>
            <a:off x="4752528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45" name="Rectangle 44"/>
          <p:cNvSpPr/>
          <p:nvPr/>
        </p:nvSpPr>
        <p:spPr>
          <a:xfrm>
            <a:off x="1224137" y="3933056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Comp(Outputs)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770618" y="2182622"/>
            <a:ext cx="6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S(x)</a:t>
            </a:r>
            <a:endParaRPr lang="nl-BE" dirty="0"/>
          </a:p>
        </p:txBody>
      </p:sp>
      <p:sp>
        <p:nvSpPr>
          <p:cNvPr id="46" name="TextBox 45"/>
          <p:cNvSpPr txBox="1"/>
          <p:nvPr/>
        </p:nvSpPr>
        <p:spPr>
          <a:xfrm>
            <a:off x="360039" y="4000418"/>
            <a:ext cx="8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br>
              <a:rPr lang="nl-BE" dirty="0" smtClean="0"/>
            </a:br>
            <a:r>
              <a:rPr lang="nl-BE" dirty="0" smtClean="0"/>
              <a:t>(new)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952329" y="4000418"/>
            <a:ext cx="7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</a:t>
            </a:r>
            <a:r>
              <a:rPr lang="nl-BE" baseline="-25000" dirty="0" smtClean="0"/>
              <a:t>1</a:t>
            </a:r>
            <a:r>
              <a:rPr lang="nl-BE" dirty="0" smtClean="0"/>
              <a:t>(x)</a:t>
            </a:r>
            <a:endParaRPr lang="nl-BE" dirty="0"/>
          </a:p>
        </p:txBody>
      </p:sp>
      <p:sp>
        <p:nvSpPr>
          <p:cNvPr id="11" name="U-Turn Arrow 10"/>
          <p:cNvSpPr/>
          <p:nvPr/>
        </p:nvSpPr>
        <p:spPr>
          <a:xfrm rot="5400000">
            <a:off x="6784625" y="2383166"/>
            <a:ext cx="1245475" cy="91820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360" y="2204864"/>
            <a:ext cx="2394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/>
            </a:r>
            <a:br>
              <a:rPr lang="nl-BE" sz="1400" dirty="0" smtClean="0"/>
            </a:br>
            <a:r>
              <a:rPr lang="nl-BE" sz="1400" dirty="0" smtClean="0"/>
              <a:t>hashSet.add(</a:t>
            </a:r>
            <a:br>
              <a:rPr lang="nl-BE" sz="1400" dirty="0" smtClean="0"/>
            </a:br>
            <a:r>
              <a:rPr lang="nl-BE" sz="1400" dirty="0" smtClean="0"/>
              <a:t>comp(output)</a:t>
            </a:r>
            <a:endParaRPr lang="nl-BE" sz="1400" dirty="0"/>
          </a:p>
        </p:txBody>
      </p:sp>
      <p:sp>
        <p:nvSpPr>
          <p:cNvPr id="54" name="Rectangle 53"/>
          <p:cNvSpPr/>
          <p:nvPr/>
        </p:nvSpPr>
        <p:spPr>
          <a:xfrm>
            <a:off x="5943835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55" name="Rectangle 54"/>
          <p:cNvSpPr/>
          <p:nvPr/>
        </p:nvSpPr>
        <p:spPr>
          <a:xfrm>
            <a:off x="3588196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56" name="Rectangle 55"/>
          <p:cNvSpPr/>
          <p:nvPr/>
        </p:nvSpPr>
        <p:spPr>
          <a:xfrm>
            <a:off x="4786841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57" name="Rectangle 56"/>
          <p:cNvSpPr/>
          <p:nvPr/>
        </p:nvSpPr>
        <p:spPr>
          <a:xfrm>
            <a:off x="1258450" y="2996952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Comp(Outputs)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108686" y="2926685"/>
            <a:ext cx="122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ShortOpenHashSet</a:t>
            </a:r>
            <a:endParaRPr lang="nl-BE" dirty="0"/>
          </a:p>
        </p:txBody>
      </p:sp>
      <p:sp>
        <p:nvSpPr>
          <p:cNvPr id="59" name="TextBox 58"/>
          <p:cNvSpPr txBox="1"/>
          <p:nvPr/>
        </p:nvSpPr>
        <p:spPr>
          <a:xfrm>
            <a:off x="2986642" y="3036694"/>
            <a:ext cx="72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</a:t>
            </a:r>
            <a:r>
              <a:rPr lang="nl-BE" baseline="-25000" dirty="0" smtClean="0"/>
              <a:t>1</a:t>
            </a:r>
            <a:r>
              <a:rPr lang="nl-BE" dirty="0" smtClean="0"/>
              <a:t>(x)</a:t>
            </a:r>
            <a:endParaRPr lang="nl-BE" dirty="0"/>
          </a:p>
        </p:txBody>
      </p:sp>
      <p:sp>
        <p:nvSpPr>
          <p:cNvPr id="15" name="Down Arrow 14"/>
          <p:cNvSpPr/>
          <p:nvPr/>
        </p:nvSpPr>
        <p:spPr>
          <a:xfrm>
            <a:off x="4067944" y="3501008"/>
            <a:ext cx="272185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3094613" y="-114527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u="sng" dirty="0" smtClean="0"/>
              <a:t>Add Comperator</a:t>
            </a:r>
            <a:endParaRPr lang="nl-BE" sz="3200" u="sng" dirty="0"/>
          </a:p>
        </p:txBody>
      </p:sp>
    </p:spTree>
    <p:extLst>
      <p:ext uri="{BB962C8B-B14F-4D97-AF65-F5344CB8AC3E}">
        <p14:creationId xmlns:p14="http://schemas.microsoft.com/office/powerpoint/2010/main" val="19470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57200" y="1417638"/>
            <a:ext cx="7931224" cy="64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N</a:t>
            </a:r>
          </a:p>
        </p:txBody>
      </p:sp>
      <p:sp>
        <p:nvSpPr>
          <p:cNvPr id="5" name="Rechthoek 4"/>
          <p:cNvSpPr/>
          <p:nvPr/>
        </p:nvSpPr>
        <p:spPr>
          <a:xfrm>
            <a:off x="444338" y="4005064"/>
            <a:ext cx="395635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Thread1(N)</a:t>
            </a:r>
          </a:p>
        </p:txBody>
      </p:sp>
      <p:sp>
        <p:nvSpPr>
          <p:cNvPr id="6" name="Rechthoek 5"/>
          <p:cNvSpPr/>
          <p:nvPr/>
        </p:nvSpPr>
        <p:spPr>
          <a:xfrm>
            <a:off x="4441632" y="4005064"/>
            <a:ext cx="39604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Thread2(N)</a:t>
            </a:r>
          </a:p>
        </p:txBody>
      </p:sp>
      <p:sp>
        <p:nvSpPr>
          <p:cNvPr id="7" name="Pijl omlaag 6"/>
          <p:cNvSpPr/>
          <p:nvPr/>
        </p:nvSpPr>
        <p:spPr>
          <a:xfrm>
            <a:off x="1990465" y="2060848"/>
            <a:ext cx="864096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 omlaag 7"/>
          <p:cNvSpPr/>
          <p:nvPr/>
        </p:nvSpPr>
        <p:spPr>
          <a:xfrm>
            <a:off x="5989804" y="2060848"/>
            <a:ext cx="864096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2854561" y="2636912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Thread 1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44991" y="2744576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Thread 2</a:t>
            </a:r>
            <a:endParaRPr lang="nl-NL" dirty="0"/>
          </a:p>
        </p:txBody>
      </p:sp>
      <p:sp>
        <p:nvSpPr>
          <p:cNvPr id="11" name="Ingekeepte pijl rechts 10"/>
          <p:cNvSpPr/>
          <p:nvPr/>
        </p:nvSpPr>
        <p:spPr>
          <a:xfrm rot="5400000">
            <a:off x="3810744" y="4881676"/>
            <a:ext cx="1224136" cy="93610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435076" y="5974312"/>
            <a:ext cx="7931224" cy="64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N+1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435076" y="5974312"/>
            <a:ext cx="1256604" cy="643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Big </a:t>
            </a:r>
            <a:r>
              <a:rPr lang="nl-NL" dirty="0" err="1" smtClean="0"/>
              <a:t>ArrayList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447495" y="4005064"/>
            <a:ext cx="1256604" cy="732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Big List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4440341" y="4005064"/>
            <a:ext cx="1256604" cy="732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Big List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455941" y="1419511"/>
            <a:ext cx="1256604" cy="643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Big </a:t>
            </a:r>
            <a:r>
              <a:rPr lang="nl-NL" dirty="0" err="1" smtClean="0"/>
              <a:t>ArrayList</a:t>
            </a:r>
            <a:endParaRPr lang="nl-NL" dirty="0"/>
          </a:p>
        </p:txBody>
      </p:sp>
      <p:sp>
        <p:nvSpPr>
          <p:cNvPr id="17" name="Gekromde pijl links 16"/>
          <p:cNvSpPr/>
          <p:nvPr/>
        </p:nvSpPr>
        <p:spPr>
          <a:xfrm rot="10800000">
            <a:off x="-1686556" y="1474699"/>
            <a:ext cx="2118087" cy="50607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120</Words>
  <Application>Microsoft Macintosh PowerPoint</Application>
  <PresentationFormat>Diavoorstelling (4:3)</PresentationFormat>
  <Paragraphs>59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PowerPoint-presentatie</vt:lpstr>
      <vt:lpstr>PowerPoint-presentatie</vt:lpstr>
      <vt:lpstr>Generate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- Admin</dc:creator>
  <cp:lastModifiedBy>r0375050</cp:lastModifiedBy>
  <cp:revision>10</cp:revision>
  <dcterms:created xsi:type="dcterms:W3CDTF">2015-11-15T10:38:40Z</dcterms:created>
  <dcterms:modified xsi:type="dcterms:W3CDTF">2015-11-16T13:21:36Z</dcterms:modified>
</cp:coreProperties>
</file>