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F77"/>
    <a:srgbClr val="FFFFFF"/>
    <a:srgbClr val="64F1FC"/>
    <a:srgbClr val="5F9CC7"/>
    <a:srgbClr val="66BEED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71"/>
  </p:normalViewPr>
  <p:slideViewPr>
    <p:cSldViewPr snapToGrid="0">
      <p:cViewPr>
        <p:scale>
          <a:sx n="28" d="100"/>
          <a:sy n="28" d="100"/>
        </p:scale>
        <p:origin x="2352" y="112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3/1/16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1.wdp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320000" cy="10033516"/>
          </a:xfrm>
          <a:prstGeom prst="snip1Rect">
            <a:avLst>
              <a:gd name="adj" fmla="val 22672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565768" y="4426857"/>
            <a:ext cx="13320000" cy="10033516"/>
          </a:xfrm>
          <a:prstGeom prst="snip1Rect">
            <a:avLst>
              <a:gd name="adj" fmla="val 22334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320000" cy="20165411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565768" y="16682900"/>
            <a:ext cx="13320000" cy="20186624"/>
          </a:xfrm>
          <a:prstGeom prst="snip1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122884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5565768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-1" y="37340044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496" y="39686567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1700000" cy="943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zijn formele modellen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voor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sorteer-algoritmen zoals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Bubble Sort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Insertion Sort</a:t>
            </a:r>
            <a:r>
              <a:rPr lang="nl-NL" sz="3600" i="1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en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Bitonic Sort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O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nderzoek naar deze sorteernetwerken kan tot mogelijke inzichten leiden. Zo hebben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 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aangetoond dat het sorteren van 9 elementen een minimum van 25 vergelijkingen (comparatoren) vereist. 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Dit onderzoek bouwt hierop verder.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erin</a:t>
            </a:r>
          </a:p>
          <a:p>
            <a:pPr marL="571500" indent="-571500" algn="just">
              <a:lnSpc>
                <a:spcPct val="150000"/>
              </a:lnSpc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te reproduceren.</a:t>
            </a:r>
          </a:p>
          <a:p>
            <a:pPr marL="571500" indent="-571500" algn="just">
              <a:spcBef>
                <a:spcPts val="1800"/>
              </a:spcBef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grootte.</a:t>
            </a:r>
            <a:b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</a:b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geeft een partieel gesorteerde permutatie van de input terug.</a:t>
            </a:r>
          </a:p>
          <a:p>
            <a:pPr algn="just"/>
            <a:r>
              <a:rPr lang="nl-NL" sz="1400" dirty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nl-NL" sz="32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bevat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kanalen;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704112"/>
            <a:ext cx="11700000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neemt de input verkregen door twee verbonden kanalen en geeft de waarden in gesorteerde volgorde terug.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 van optimale grootte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comparator netwerk dat elke mogelijke input sorteert. Een sorteernetwerk met n kanalen van optimale grootte houdt in dat er geen ander sorteernetwerk bestaat voor n kanalen met minder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196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Genereer </a:t>
            </a:r>
            <a:r>
              <a:rPr lang="nl-BE" sz="4200" b="1" dirty="0">
                <a:latin typeface="Avenir Next" charset="0"/>
                <a:ea typeface="Avenir Next" charset="0"/>
                <a:cs typeface="Avenir Next" charset="0"/>
              </a:rPr>
              <a:t>&amp; 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Snoei</a:t>
            </a:r>
            <a:endParaRPr lang="nl-BE" sz="42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Genereer door elk netwerk uit te breiden met alle mogelijke comparatoren. </a:t>
            </a:r>
          </a:p>
          <a:p>
            <a:pPr algn="just"/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Snoei door overbodige netwerken te verwijderen. Herhaal deze cyclus tot er één netwerk overblijft.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endParaRPr lang="nl-NL" sz="3600" b="1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2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Ten opzichte van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algoritme van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Codish </a:t>
            </a:r>
            <a:r>
              <a:rPr lang="nl-NL" sz="3600" i="1" dirty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 [1] is er onder meer een extra stap geïmplementeerd om de hoeveelheid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netwerken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bij de genereer stap te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verlagen.  Dit zorgde voor een aanzienlijke verbetering.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8045072"/>
            <a:ext cx="12115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Schrijvers</a:t>
            </a:r>
          </a:p>
          <a:p>
            <a:pPr algn="just"/>
            <a:endParaRPr lang="nl-NL" sz="14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Vlaams Supercomputer</a:t>
            </a:r>
          </a:p>
          <a:p>
            <a:pPr algn="just"/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Centrum</a:t>
            </a:r>
            <a:endParaRPr lang="nl-NL" sz="40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8070105"/>
            <a:ext cx="12115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Twenty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-Five Comparators is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Optimal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when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Sorting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Nine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Inputs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(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and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Twenty-Nine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for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Ten)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M. 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L. Cruz-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Filipe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M. Frank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and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P. Schneider—Kamp, 24 Juni 2014</a:t>
            </a:r>
          </a:p>
        </p:txBody>
      </p:sp>
      <p:sp>
        <p:nvSpPr>
          <p:cNvPr id="5" name="Pijl links 4"/>
          <p:cNvSpPr/>
          <p:nvPr/>
        </p:nvSpPr>
        <p:spPr>
          <a:xfrm>
            <a:off x="4182884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 links 23"/>
          <p:cNvSpPr/>
          <p:nvPr/>
        </p:nvSpPr>
        <p:spPr>
          <a:xfrm>
            <a:off x="18625768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ekromde pijl omlaag 12"/>
          <p:cNvSpPr/>
          <p:nvPr/>
        </p:nvSpPr>
        <p:spPr>
          <a:xfrm>
            <a:off x="12664326" y="13205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Gekromde pijl omlaag 24"/>
          <p:cNvSpPr/>
          <p:nvPr/>
        </p:nvSpPr>
        <p:spPr>
          <a:xfrm rot="10800000">
            <a:off x="12446361" y="15693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2642204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R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6633775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3668026" y="13709311"/>
            <a:ext cx="25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Genereren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3929045" y="16791501"/>
            <a:ext cx="202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Snoeien</a:t>
            </a:r>
            <a:endParaRPr lang="nl-NL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79" y="13968746"/>
            <a:ext cx="3155068" cy="299485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7000" y1="42200" x2="27000" y2="42200"/>
                        <a14:foregroundMark x1="26600" y1="45800" x2="33400" y2="43000"/>
                        <a14:foregroundMark x1="31400" y1="50200" x2="32600" y2="49800"/>
                        <a14:foregroundMark x1="44600" y1="48200" x2="46600" y2="48600"/>
                        <a14:foregroundMark x1="53400" y1="41800" x2="614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0" y="13953934"/>
            <a:ext cx="2995200" cy="299520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38" y="32152964"/>
            <a:ext cx="9040692" cy="4320000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4" y="25768132"/>
            <a:ext cx="5400000" cy="2420687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9" y="25759883"/>
            <a:ext cx="5400000" cy="2420690"/>
          </a:xfrm>
          <a:prstGeom prst="rect">
            <a:avLst/>
          </a:prstGeom>
        </p:spPr>
      </p:pic>
      <p:pic>
        <p:nvPicPr>
          <p:cNvPr id="44" name="Afbeelding 43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591" y="27353624"/>
            <a:ext cx="10800000" cy="5760000"/>
          </a:xfrm>
          <a:prstGeom prst="rect">
            <a:avLst/>
          </a:prstGeom>
        </p:spPr>
      </p:pic>
      <p:pic>
        <p:nvPicPr>
          <p:cNvPr id="45" name="Afbeelding 44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111" y="21517797"/>
            <a:ext cx="10800000" cy="5760000"/>
          </a:xfrm>
          <a:prstGeom prst="rect">
            <a:avLst/>
          </a:prstGeom>
        </p:spPr>
      </p:pic>
      <p:pic>
        <p:nvPicPr>
          <p:cNvPr id="46" name="Afbeelding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34" y="18606825"/>
            <a:ext cx="5937943" cy="4755607"/>
          </a:xfrm>
          <a:prstGeom prst="rect">
            <a:avLst/>
          </a:prstGeom>
        </p:spPr>
      </p:pic>
      <p:cxnSp>
        <p:nvCxnSpPr>
          <p:cNvPr id="48" name="Rechte verbindingslijn met pijl 47"/>
          <p:cNvCxnSpPr/>
          <p:nvPr/>
        </p:nvCxnSpPr>
        <p:spPr>
          <a:xfrm>
            <a:off x="3262538" y="18376554"/>
            <a:ext cx="3163662" cy="2161411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411579" y="22578596"/>
            <a:ext cx="3593650" cy="669537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Afbeelding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26" y="8582276"/>
            <a:ext cx="9815847" cy="5256000"/>
          </a:xfrm>
          <a:prstGeom prst="rect">
            <a:avLst/>
          </a:prstGeom>
        </p:spPr>
      </p:pic>
      <p:sp>
        <p:nvSpPr>
          <p:cNvPr id="61" name="Vrije vorm 60"/>
          <p:cNvSpPr/>
          <p:nvPr/>
        </p:nvSpPr>
        <p:spPr>
          <a:xfrm>
            <a:off x="20650200" y="26860500"/>
            <a:ext cx="6032500" cy="3848100"/>
          </a:xfrm>
          <a:custGeom>
            <a:avLst/>
            <a:gdLst>
              <a:gd name="connsiteX0" fmla="*/ 6032500 w 6032500"/>
              <a:gd name="connsiteY0" fmla="*/ 0 h 3848100"/>
              <a:gd name="connsiteX1" fmla="*/ 6032500 w 6032500"/>
              <a:gd name="connsiteY1" fmla="*/ 1206500 h 3848100"/>
              <a:gd name="connsiteX2" fmla="*/ 0 w 6032500"/>
              <a:gd name="connsiteY2" fmla="*/ 1206500 h 3848100"/>
              <a:gd name="connsiteX3" fmla="*/ 0 w 6032500"/>
              <a:gd name="connsiteY3" fmla="*/ 384810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3848100">
                <a:moveTo>
                  <a:pt x="6032500" y="0"/>
                </a:moveTo>
                <a:lnTo>
                  <a:pt x="6032500" y="1206500"/>
                </a:lnTo>
                <a:lnTo>
                  <a:pt x="0" y="1206500"/>
                </a:lnTo>
                <a:lnTo>
                  <a:pt x="0" y="3848100"/>
                </a:lnTo>
              </a:path>
            </a:pathLst>
          </a:custGeom>
          <a:noFill/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174</Words>
  <Application>Microsoft Macintosh PowerPoint</Application>
  <PresentationFormat>Aangepast</PresentationFormat>
  <Paragraphs>88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Avenir Next</vt:lpstr>
      <vt:lpstr>Calibri</vt:lpstr>
      <vt:lpstr>Helvetica</vt:lpstr>
      <vt:lpstr>ＭＳ Ｐゴシック</vt:lpstr>
      <vt:lpstr>Times New Roman</vt:lpstr>
      <vt:lpstr>Arial</vt:lpstr>
      <vt:lpstr>Default Design</vt:lpstr>
      <vt:lpstr>PowerPoint-presentatie</vt:lpstr>
    </vt:vector>
  </TitlesOfParts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650</cp:revision>
  <cp:lastPrinted>2016-02-29T18:37:31Z</cp:lastPrinted>
  <dcterms:created xsi:type="dcterms:W3CDTF">2012-06-12T14:08:55Z</dcterms:created>
  <dcterms:modified xsi:type="dcterms:W3CDTF">2016-03-01T12:47:14Z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