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 snapToGrid="0" snapToObjects="1">
      <p:cViewPr varScale="1">
        <p:scale>
          <a:sx n="82" d="100"/>
          <a:sy n="82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</a:t>
            </a:r>
            <a:r>
              <a:rPr lang="nl-BE" baseline="0" dirty="0" smtClean="0"/>
              <a:t> &lt; j vermelden!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  <a:endParaRPr lang="nl-NL" baseline="0" dirty="0" smtClean="0"/>
          </a:p>
          <a:p>
            <a:r>
              <a:rPr lang="nl-NL" dirty="0" smtClean="0"/>
              <a:t>55^^35 = </a:t>
            </a:r>
            <a:r>
              <a:rPr lang="nl-NL" dirty="0" smtClean="0"/>
              <a:t>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Vermeldt onderaan equivalent mits parallel.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58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Cb</a:t>
            </a:r>
            <a:r>
              <a:rPr lang="nl-NL" dirty="0" smtClean="0"/>
              <a:t> niet uitbreiden want als er een een </a:t>
            </a:r>
            <a:r>
              <a:rPr lang="nl-NL" dirty="0" err="1" smtClean="0"/>
              <a:t>network</a:t>
            </a:r>
            <a:r>
              <a:rPr lang="nl-NL" dirty="0" smtClean="0"/>
              <a:t>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</a:t>
            </a:r>
            <a:r>
              <a:rPr lang="nl-NL" smtClean="0"/>
              <a:t>zelfde</a:t>
            </a:r>
            <a:r>
              <a:rPr lang="nl-NL" baseline="0" smtClean="0"/>
              <a:t> lengte dat uit Ca volgt.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err="1" smtClean="0"/>
              <a:t>Sorting</a:t>
            </a:r>
            <a:r>
              <a:rPr lang="nl-NL" dirty="0" smtClean="0"/>
              <a:t>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 smtClean="0"/>
              <a:t>Generate</a:t>
            </a:r>
            <a:r>
              <a:rPr lang="nl-NL" dirty="0" smtClean="0"/>
              <a:t> + </a:t>
            </a:r>
            <a:r>
              <a:rPr lang="nl-NL" dirty="0" err="1" smtClean="0"/>
              <a:t>pruning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Overbodige </a:t>
            </a:r>
            <a:r>
              <a:rPr lang="nl-NL" dirty="0" err="1" smtClean="0"/>
              <a:t>comparators</a:t>
            </a:r>
            <a:r>
              <a:rPr lang="nl-NL" dirty="0" smtClean="0"/>
              <a:t> verwijderen.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2685335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3960478"/>
            <a:ext cx="2696910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Permutatie - </a:t>
            </a:r>
            <a:r>
              <a:rPr lang="nl-NL" dirty="0" err="1" smtClean="0"/>
              <a:t>Untangling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a ≈ b via (1 3)(2 4)</a:t>
            </a:r>
          </a:p>
          <a:p>
            <a:pPr marL="0" indent="0">
              <a:buNone/>
            </a:pPr>
            <a:r>
              <a:rPr lang="nl-NL" dirty="0" smtClean="0"/>
              <a:t>a=(1 2</a:t>
            </a:r>
            <a:r>
              <a:rPr lang="nl-NL" dirty="0" smtClean="0"/>
              <a:t>)(</a:t>
            </a:r>
            <a:r>
              <a:rPr lang="nl-NL" dirty="0" smtClean="0"/>
              <a:t>3 4</a:t>
            </a:r>
            <a:r>
              <a:rPr lang="nl-NL" dirty="0" smtClean="0"/>
              <a:t>)(</a:t>
            </a:r>
            <a:r>
              <a:rPr lang="nl-NL" dirty="0" smtClean="0"/>
              <a:t>1 4</a:t>
            </a:r>
            <a:r>
              <a:rPr lang="nl-NL" dirty="0" smtClean="0"/>
              <a:t>)(</a:t>
            </a:r>
            <a:r>
              <a:rPr lang="nl-NL" dirty="0" smtClean="0"/>
              <a:t>1 3</a:t>
            </a:r>
            <a:r>
              <a:rPr lang="nl-NL" dirty="0" smtClean="0"/>
              <a:t>)(</a:t>
            </a:r>
            <a:r>
              <a:rPr lang="nl-NL" dirty="0" smtClean="0"/>
              <a:t>2 4</a:t>
            </a:r>
            <a:r>
              <a:rPr lang="nl-NL" dirty="0" smtClean="0"/>
              <a:t>)(</a:t>
            </a:r>
            <a:r>
              <a:rPr lang="nl-NL" dirty="0" smtClean="0"/>
              <a:t>2 3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smtClean="0"/>
              <a:t>3 4</a:t>
            </a:r>
            <a:r>
              <a:rPr lang="nl-NL" dirty="0" smtClean="0"/>
              <a:t>)(</a:t>
            </a:r>
            <a:r>
              <a:rPr lang="nl-NL" dirty="0" smtClean="0"/>
              <a:t>1 2</a:t>
            </a:r>
            <a:r>
              <a:rPr lang="nl-NL" dirty="0" smtClean="0"/>
              <a:t>)(</a:t>
            </a:r>
            <a:r>
              <a:rPr lang="nl-NL" dirty="0" smtClean="0"/>
              <a:t>3 2</a:t>
            </a:r>
            <a:r>
              <a:rPr lang="nl-NL" dirty="0" smtClean="0"/>
              <a:t>)(</a:t>
            </a:r>
            <a:r>
              <a:rPr lang="nl-NL" dirty="0" smtClean="0"/>
              <a:t>3 1</a:t>
            </a:r>
            <a:r>
              <a:rPr lang="nl-NL" dirty="0" smtClean="0"/>
              <a:t>)(</a:t>
            </a:r>
            <a:r>
              <a:rPr lang="nl-NL" dirty="0" smtClean="0"/>
              <a:t>4 2</a:t>
            </a:r>
            <a:r>
              <a:rPr lang="nl-NL" dirty="0" smtClean="0"/>
              <a:t>)(</a:t>
            </a:r>
            <a:r>
              <a:rPr lang="nl-NL" dirty="0" smtClean="0"/>
              <a:t>4 1</a:t>
            </a:r>
            <a:r>
              <a:rPr lang="nl-NL" dirty="0" smtClean="0"/>
              <a:t>)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Untangling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(</a:t>
            </a:r>
            <a:r>
              <a:rPr lang="nl-NL" dirty="0" smtClean="0"/>
              <a:t>3 4</a:t>
            </a:r>
            <a:r>
              <a:rPr lang="nl-NL" dirty="0" smtClean="0"/>
              <a:t>)(</a:t>
            </a:r>
            <a:r>
              <a:rPr lang="nl-NL" dirty="0" smtClean="0"/>
              <a:t>1 2</a:t>
            </a:r>
            <a:r>
              <a:rPr lang="nl-NL" dirty="0" smtClean="0"/>
              <a:t>)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smtClean="0">
                <a:solidFill>
                  <a:srgbClr val="FF0000"/>
                </a:solidFill>
              </a:rPr>
              <a:t>2 3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r>
              <a:rPr lang="nl-NL" dirty="0" smtClean="0"/>
              <a:t>(</a:t>
            </a:r>
            <a:r>
              <a:rPr lang="nl-NL" dirty="0" smtClean="0"/>
              <a:t>2 1</a:t>
            </a:r>
            <a:r>
              <a:rPr lang="nl-NL" dirty="0" smtClean="0"/>
              <a:t>)(</a:t>
            </a:r>
            <a:r>
              <a:rPr lang="nl-NL" dirty="0" smtClean="0"/>
              <a:t>4 3</a:t>
            </a:r>
            <a:r>
              <a:rPr lang="nl-NL" dirty="0" smtClean="0"/>
              <a:t>)(</a:t>
            </a:r>
            <a:r>
              <a:rPr lang="nl-NL" dirty="0" smtClean="0"/>
              <a:t>4 1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>
                <a:solidFill>
                  <a:srgbClr val="FFFFFF"/>
                </a:solidFill>
              </a:rPr>
              <a:t>(</a:t>
            </a:r>
            <a:r>
              <a:rPr lang="nl-NL" dirty="0" smtClean="0">
                <a:solidFill>
                  <a:srgbClr val="FFFFFF"/>
                </a:solidFill>
              </a:rPr>
              <a:t>3 4</a:t>
            </a:r>
            <a:r>
              <a:rPr lang="nl-NL" dirty="0" smtClean="0">
                <a:solidFill>
                  <a:srgbClr val="FFFFFF"/>
                </a:solidFill>
              </a:rPr>
              <a:t>)(</a:t>
            </a:r>
            <a:r>
              <a:rPr lang="nl-NL" dirty="0" smtClean="0">
                <a:solidFill>
                  <a:srgbClr val="FFFFFF"/>
                </a:solidFill>
              </a:rPr>
              <a:t>1 2</a:t>
            </a:r>
            <a:r>
              <a:rPr lang="nl-NL" dirty="0" smtClean="0">
                <a:solidFill>
                  <a:srgbClr val="FFFFFF"/>
                </a:solidFill>
              </a:rPr>
              <a:t>)(</a:t>
            </a:r>
            <a:r>
              <a:rPr lang="nl-NL" dirty="0" smtClean="0">
                <a:solidFill>
                  <a:srgbClr val="FFFFFF"/>
                </a:solidFill>
              </a:rPr>
              <a:t>2 3</a:t>
            </a:r>
            <a:r>
              <a:rPr lang="nl-NL" dirty="0" smtClean="0">
                <a:solidFill>
                  <a:srgbClr val="FFFFFF"/>
                </a:solidFill>
              </a:rPr>
              <a:t>)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smtClean="0">
                <a:solidFill>
                  <a:srgbClr val="FF0000"/>
                </a:solidFill>
              </a:rPr>
              <a:t>1 2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r>
              <a:rPr lang="nl-NL" dirty="0" smtClean="0"/>
              <a:t>(</a:t>
            </a:r>
            <a:r>
              <a:rPr lang="nl-NL" dirty="0" smtClean="0"/>
              <a:t>4 3</a:t>
            </a:r>
            <a:r>
              <a:rPr lang="nl-NL" dirty="0" smtClean="0"/>
              <a:t>)(</a:t>
            </a:r>
            <a:r>
              <a:rPr lang="nl-NL" dirty="0" smtClean="0"/>
              <a:t>4 2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(</a:t>
            </a:r>
            <a:r>
              <a:rPr lang="nl-NL" dirty="0" smtClean="0">
                <a:solidFill>
                  <a:schemeClr val="bg1"/>
                </a:solidFill>
              </a:rPr>
              <a:t>3 4</a:t>
            </a:r>
            <a:r>
              <a:rPr lang="nl-NL" dirty="0" smtClean="0">
                <a:solidFill>
                  <a:schemeClr val="bg1"/>
                </a:solidFill>
              </a:rPr>
              <a:t>)(</a:t>
            </a:r>
            <a:r>
              <a:rPr lang="nl-NL" dirty="0" smtClean="0">
                <a:solidFill>
                  <a:schemeClr val="bg1"/>
                </a:solidFill>
              </a:rPr>
              <a:t>1 2</a:t>
            </a:r>
            <a:r>
              <a:rPr lang="nl-NL" dirty="0" smtClean="0">
                <a:solidFill>
                  <a:schemeClr val="bg1"/>
                </a:solidFill>
              </a:rPr>
              <a:t>)(</a:t>
            </a:r>
            <a:r>
              <a:rPr lang="nl-NL" dirty="0" smtClean="0">
                <a:solidFill>
                  <a:schemeClr val="bg1"/>
                </a:solidFill>
              </a:rPr>
              <a:t>2 3</a:t>
            </a:r>
            <a:r>
              <a:rPr lang="nl-NL" dirty="0" smtClean="0">
                <a:solidFill>
                  <a:schemeClr val="bg1"/>
                </a:solidFill>
              </a:rPr>
              <a:t>)(</a:t>
            </a:r>
            <a:r>
              <a:rPr lang="nl-NL" dirty="0" smtClean="0">
                <a:solidFill>
                  <a:schemeClr val="bg1"/>
                </a:solidFill>
              </a:rPr>
              <a:t>1 2</a:t>
            </a:r>
            <a:r>
              <a:rPr lang="nl-NL" dirty="0" smtClean="0">
                <a:solidFill>
                  <a:schemeClr val="bg1"/>
                </a:solidFill>
              </a:rPr>
              <a:t>)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smtClean="0">
                <a:solidFill>
                  <a:srgbClr val="FF0000"/>
                </a:solidFill>
              </a:rPr>
              <a:t>3 4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r>
              <a:rPr lang="nl-NL" dirty="0" smtClean="0"/>
              <a:t>(</a:t>
            </a:r>
            <a:r>
              <a:rPr lang="nl-NL" dirty="0" smtClean="0"/>
              <a:t>3 2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smtClean="0"/>
              <a:t>3 4</a:t>
            </a:r>
            <a:r>
              <a:rPr lang="nl-NL" dirty="0" smtClean="0"/>
              <a:t>)(</a:t>
            </a:r>
            <a:r>
              <a:rPr lang="nl-NL" dirty="0" smtClean="0"/>
              <a:t>1 2</a:t>
            </a:r>
            <a:r>
              <a:rPr lang="nl-NL" dirty="0" smtClean="0"/>
              <a:t>)(</a:t>
            </a:r>
            <a:r>
              <a:rPr lang="nl-NL" dirty="0" smtClean="0"/>
              <a:t>2 3</a:t>
            </a:r>
            <a:r>
              <a:rPr lang="nl-NL" dirty="0" smtClean="0"/>
              <a:t>)(</a:t>
            </a:r>
            <a:r>
              <a:rPr lang="nl-NL" dirty="0" smtClean="0"/>
              <a:t>1 2</a:t>
            </a:r>
            <a:r>
              <a:rPr lang="nl-NL" dirty="0" smtClean="0"/>
              <a:t>)(</a:t>
            </a:r>
            <a:r>
              <a:rPr lang="nl-NL" dirty="0" smtClean="0"/>
              <a:t>3 4</a:t>
            </a:r>
            <a:r>
              <a:rPr lang="nl-NL" dirty="0" smtClean="0"/>
              <a:t>)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smtClean="0">
                <a:solidFill>
                  <a:srgbClr val="FF0000"/>
                </a:solidFill>
              </a:rPr>
              <a:t>2 3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05351" y="1992776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a	             b</a:t>
            </a:r>
            <a:br>
              <a:rPr lang="nl-NL" dirty="0" smtClean="0"/>
            </a:br>
            <a:r>
              <a:rPr lang="nl-NL" dirty="0" smtClean="0"/>
              <a:t>a) (1 2)(3 4)(1 4)(1 3)(2 4)(2 3)</a:t>
            </a:r>
            <a:br>
              <a:rPr lang="nl-NL" dirty="0" smtClean="0"/>
            </a:br>
            <a:r>
              <a:rPr lang="nl-NL" dirty="0" smtClean="0"/>
              <a:t>b) (1 2)(3 4)(2 3)(1 2)(3 4)(2 3)</a:t>
            </a:r>
          </a:p>
        </p:txBody>
      </p:sp>
      <p:pic>
        <p:nvPicPr>
          <p:cNvPr id="3074" name="Picture 2" descr="C:\Users\Admi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01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13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</a:t>
            </a:r>
            <a:r>
              <a:rPr lang="nl-NL" dirty="0" smtClean="0"/>
              <a:t>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</a:p>
          <a:p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 </a:t>
            </a:r>
            <a:r>
              <a:rPr lang="nl-NL" dirty="0"/>
              <a:t>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smtClean="0"/>
              <a:t>C</a:t>
            </a:r>
            <a:r>
              <a:rPr lang="nl-NL" baseline="-25000" dirty="0" smtClean="0"/>
              <a:t>b</a:t>
            </a:r>
            <a:r>
              <a:rPr lang="nl-NL" dirty="0" smtClean="0"/>
              <a:t>) </a:t>
            </a:r>
            <a:r>
              <a:rPr lang="nl-NL" dirty="0" smtClean="0"/>
              <a:t>⇒ C</a:t>
            </a:r>
            <a:r>
              <a:rPr lang="nl-NL" baseline="-25000" dirty="0" smtClean="0"/>
              <a:t>b</a:t>
            </a:r>
            <a:r>
              <a:rPr lang="nl-NL" dirty="0"/>
              <a:t> </a:t>
            </a:r>
            <a:r>
              <a:rPr lang="nl-NL" dirty="0" smtClean="0"/>
              <a:t>niet uitbreiden (als |a|=|b|)</a:t>
            </a:r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0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smtClean="0"/>
              <a:t>comparator </a:t>
            </a:r>
            <a:r>
              <a:rPr lang="nl-NL" dirty="0" smtClean="0"/>
              <a:t>network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7121" y="1981201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</a:p>
          <a:p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(a b)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&gt; b:  </a:t>
            </a:r>
            <a:r>
              <a:rPr lang="nl-NL" dirty="0" smtClean="0"/>
              <a:t>a</a:t>
            </a:r>
            <a:r>
              <a:rPr lang="nl-BE" dirty="0"/>
              <a:t>↔</a:t>
            </a:r>
            <a:r>
              <a:rPr lang="nl-NL" dirty="0" smtClean="0"/>
              <a:t>b</a:t>
            </a:r>
            <a:endParaRPr lang="nl-NL" dirty="0" smtClean="0"/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71" y="4654146"/>
            <a:ext cx="3000794" cy="13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" y="2132813"/>
            <a:ext cx="2141316" cy="15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Network?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3032568"/>
            <a:ext cx="4012456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3032568"/>
            <a:ext cx="3848832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Niet alle output gesorteerd.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2" y="2495508"/>
            <a:ext cx="2345271" cy="16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56" y="2495507"/>
            <a:ext cx="2413571" cy="15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3230487"/>
            <a:ext cx="7583488" cy="1687687"/>
          </a:xfr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nl-NL" dirty="0" smtClean="0"/>
              <a:t>(x) = x</a:t>
            </a:r>
            <a:r>
              <a:rPr lang="nl-NL" baseline="-25000" dirty="0" smtClean="0"/>
              <a:t>1</a:t>
            </a:r>
            <a:r>
              <a:rPr lang="is-IS" dirty="0"/>
              <a:t>…x</a:t>
            </a:r>
            <a:r>
              <a:rPr lang="is-IS" baseline="-25000" dirty="0"/>
              <a:t>n</a:t>
            </a:r>
            <a:r>
              <a:rPr lang="is-IS" dirty="0"/>
              <a:t> ∈{</a:t>
            </a:r>
            <a:r>
              <a:rPr lang="is-IS" dirty="0" smtClean="0"/>
              <a:t>0,1}</a:t>
            </a:r>
            <a:r>
              <a:rPr lang="is-IS" baseline="30000" dirty="0" smtClean="0"/>
              <a:t>n</a:t>
            </a:r>
            <a:endParaRPr lang="is-IS" baseline="30000" dirty="0" smtClean="0"/>
          </a:p>
          <a:p>
            <a:r>
              <a:rPr lang="is-IS" dirty="0" smtClean="0"/>
              <a:t>(y) = sequentie van een totaal geordende set</a:t>
            </a:r>
            <a:endParaRPr lang="nl-NL" dirty="0" smtClean="0"/>
          </a:p>
          <a:p>
            <a:r>
              <a:rPr lang="nl-NL" dirty="0" smtClean="0"/>
              <a:t>∀(x) gesorteerd ⇒ ∀(y) gesorteerd</a:t>
            </a:r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content-</a:t>
            </a:r>
            <a:r>
              <a:rPr lang="nl-NL" dirty="0" err="1" smtClean="0"/>
              <a:t>addressable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Depth 17 kanalen = ?</a:t>
            </a:r>
          </a:p>
          <a:p>
            <a:pPr lvl="1"/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(twee voorbeelden)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250</TotalTime>
  <Words>370</Words>
  <Application>Microsoft Office PowerPoint</Application>
  <PresentationFormat>On-screen Show (4:3)</PresentationFormat>
  <Paragraphs>140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Pixel</vt:lpstr>
      <vt:lpstr>Sorting Networks</vt:lpstr>
      <vt:lpstr>Overzicht</vt:lpstr>
      <vt:lpstr>Wat is een comparator network?</vt:lpstr>
      <vt:lpstr>Wat is een Sorting Network?</vt:lpstr>
      <vt:lpstr>Nul – één principe</vt:lpstr>
      <vt:lpstr>Toepassingen</vt:lpstr>
      <vt:lpstr>Doel</vt:lpstr>
      <vt:lpstr>Doel</vt:lpstr>
      <vt:lpstr>Doel</vt:lpstr>
      <vt:lpstr>Doel</vt:lpstr>
      <vt:lpstr>Permutatie - Untangling</vt:lpstr>
      <vt:lpstr>Subsumes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Vincent - Admin</cp:lastModifiedBy>
  <cp:revision>16</cp:revision>
  <dcterms:created xsi:type="dcterms:W3CDTF">2015-10-25T13:19:39Z</dcterms:created>
  <dcterms:modified xsi:type="dcterms:W3CDTF">2015-10-25T20:15:51Z</dcterms:modified>
</cp:coreProperties>
</file>