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60" r:id="rId4"/>
    <p:sldId id="261" r:id="rId5"/>
    <p:sldId id="262" r:id="rId6"/>
    <p:sldId id="264" r:id="rId7"/>
    <p:sldId id="272" r:id="rId8"/>
    <p:sldId id="273" r:id="rId9"/>
    <p:sldId id="274" r:id="rId10"/>
    <p:sldId id="265" r:id="rId11"/>
    <p:sldId id="266" r:id="rId12"/>
    <p:sldId id="267" r:id="rId13"/>
    <p:sldId id="268" r:id="rId14"/>
    <p:sldId id="270" r:id="rId15"/>
    <p:sldId id="269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902" autoAdjust="0"/>
  </p:normalViewPr>
  <p:slideViewPr>
    <p:cSldViewPr snapToGrid="0" snapToObjects="1">
      <p:cViewPr varScale="1">
        <p:scale>
          <a:sx n="104" d="100"/>
          <a:sy n="104" d="100"/>
        </p:scale>
        <p:origin x="-12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5B6A-A572-6A49-9497-876CFF488E2C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CC3F-F307-C94E-9E20-06D528328E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525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 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</a:p>
          <a:p>
            <a:r>
              <a:rPr lang="nl-NL" dirty="0" smtClean="0"/>
              <a:t>55^^35 = 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Vermeldt onderaan equivalent mits parallel.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58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Cb</a:t>
            </a:r>
            <a:r>
              <a:rPr lang="nl-NL" dirty="0" smtClean="0"/>
              <a:t> niet uitbreiden want als er een een </a:t>
            </a:r>
            <a:r>
              <a:rPr lang="nl-NL" dirty="0" err="1" smtClean="0"/>
              <a:t>network</a:t>
            </a:r>
            <a:r>
              <a:rPr lang="nl-NL" dirty="0" smtClean="0"/>
              <a:t>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</a:t>
            </a:r>
            <a:r>
              <a:rPr lang="nl-NL" smtClean="0"/>
              <a:t>zelfde</a:t>
            </a:r>
            <a:r>
              <a:rPr lang="nl-NL" baseline="0" smtClean="0"/>
              <a:t> lengte dat uit Ca volgt.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 = #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channels</a:t>
            </a:r>
            <a:r>
              <a:rPr lang="nl-NL" baseline="0" dirty="0" smtClean="0"/>
              <a:t>, k = # </a:t>
            </a:r>
            <a:r>
              <a:rPr lang="nl-NL" baseline="0" dirty="0" err="1" smtClean="0"/>
              <a:t>comparators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32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71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55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0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</a:t>
            </a:r>
            <a:r>
              <a:rPr lang="nl-BE" baseline="0" dirty="0" smtClean="0"/>
              <a:t> &lt; j vermelden!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6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6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15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1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6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6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err="1" smtClean="0"/>
              <a:t>Sorting</a:t>
            </a:r>
            <a:r>
              <a:rPr lang="nl-NL" dirty="0" smtClean="0"/>
              <a:t>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Depth 17 kanalen = ?</a:t>
            </a:r>
          </a:p>
          <a:p>
            <a:pPr lvl="1"/>
            <a:endParaRPr lang="nl-NL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(twee voorbeelden)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(</a:t>
            </a:r>
            <a:r>
              <a:rPr lang="nl-NL" dirty="0" err="1" smtClean="0"/>
              <a:t>Generate</a:t>
            </a:r>
            <a:r>
              <a:rPr lang="nl-NL" dirty="0" smtClean="0"/>
              <a:t> + </a:t>
            </a:r>
            <a:r>
              <a:rPr lang="nl-NL" dirty="0" err="1" smtClean="0"/>
              <a:t>pruning</a:t>
            </a:r>
            <a:r>
              <a:rPr lang="nl-NL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Overbodige </a:t>
            </a:r>
            <a:r>
              <a:rPr lang="nl-NL" dirty="0" err="1" smtClean="0"/>
              <a:t>comparators</a:t>
            </a:r>
            <a:r>
              <a:rPr lang="nl-NL" dirty="0" smtClean="0"/>
              <a:t> verwijderen.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2685335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3960478"/>
            <a:ext cx="2696910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Permutatie - </a:t>
            </a:r>
            <a:r>
              <a:rPr lang="nl-NL" dirty="0" err="1" smtClean="0"/>
              <a:t>Untangling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a ≈ b via (1 3)(2 4)</a:t>
            </a:r>
          </a:p>
          <a:p>
            <a:pPr marL="0" indent="0">
              <a:buNone/>
            </a:pPr>
            <a:r>
              <a:rPr lang="nl-NL" dirty="0" smtClean="0"/>
              <a:t>a=(1 2)(3 4)(1 4)(1 3)(2 4)(2 3)</a:t>
            </a:r>
            <a:br>
              <a:rPr lang="nl-NL" dirty="0" smtClean="0"/>
            </a:br>
            <a:r>
              <a:rPr lang="nl-NL" dirty="0" smtClean="0"/>
              <a:t>(3 4)(1 2)(3 2)(3 1)(4 2)(4 1)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Untangling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(3 4)(1 2)</a:t>
            </a:r>
            <a:r>
              <a:rPr lang="nl-NL" dirty="0" smtClean="0">
                <a:solidFill>
                  <a:srgbClr val="FF0000"/>
                </a:solidFill>
              </a:rPr>
              <a:t>(2 3)</a:t>
            </a:r>
            <a:r>
              <a:rPr lang="nl-NL" dirty="0" smtClean="0"/>
              <a:t>(2 1)(4 3)(4 1)</a:t>
            </a:r>
            <a:br>
              <a:rPr lang="nl-NL" dirty="0" smtClean="0"/>
            </a:br>
            <a:r>
              <a:rPr lang="nl-NL" dirty="0" smtClean="0">
                <a:solidFill>
                  <a:srgbClr val="FFFFFF"/>
                </a:solidFill>
              </a:rPr>
              <a:t>(3 4)(1 2)(2 3)</a:t>
            </a:r>
            <a:r>
              <a:rPr lang="nl-NL" dirty="0" smtClean="0">
                <a:solidFill>
                  <a:srgbClr val="FF0000"/>
                </a:solidFill>
              </a:rPr>
              <a:t>(1 2)</a:t>
            </a:r>
            <a:r>
              <a:rPr lang="nl-NL" dirty="0" smtClean="0"/>
              <a:t>(4 3)(4 2)</a:t>
            </a:r>
            <a:br>
              <a:rPr lang="nl-NL" dirty="0" smtClean="0"/>
            </a:br>
            <a:r>
              <a:rPr lang="nl-NL" dirty="0" smtClean="0">
                <a:solidFill>
                  <a:schemeClr val="bg1"/>
                </a:solidFill>
              </a:rPr>
              <a:t>(3 4)(1 2)(2 3)(1 2)</a:t>
            </a:r>
            <a:r>
              <a:rPr lang="nl-NL" dirty="0" smtClean="0">
                <a:solidFill>
                  <a:srgbClr val="FF0000"/>
                </a:solidFill>
              </a:rPr>
              <a:t>(3 4)</a:t>
            </a:r>
            <a:r>
              <a:rPr lang="nl-NL" dirty="0" smtClean="0"/>
              <a:t>(3 2)</a:t>
            </a:r>
            <a:br>
              <a:rPr lang="nl-NL" dirty="0" smtClean="0"/>
            </a:br>
            <a:r>
              <a:rPr lang="nl-NL" dirty="0" smtClean="0"/>
              <a:t>(3 4)(1 2)(2 3)(1 2)(3 4)</a:t>
            </a:r>
            <a:r>
              <a:rPr lang="nl-NL" dirty="0" smtClean="0">
                <a:solidFill>
                  <a:srgbClr val="FF0000"/>
                </a:solidFill>
              </a:rPr>
              <a:t>(2 3)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05351" y="1992776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a	             b</a:t>
            </a:r>
            <a:br>
              <a:rPr lang="nl-NL" dirty="0" smtClean="0"/>
            </a:br>
            <a:r>
              <a:rPr lang="nl-NL" dirty="0" smtClean="0"/>
              <a:t>a) (1 2)(3 4)(1 4)(1 3)(2 4)(2 3)</a:t>
            </a:r>
            <a:br>
              <a:rPr lang="nl-NL" dirty="0" smtClean="0"/>
            </a:br>
            <a:r>
              <a:rPr lang="nl-NL" dirty="0" smtClean="0"/>
              <a:t>b) (1 2)(3 4)(2 3)(1 2)(3 4)(2 3)</a:t>
            </a:r>
          </a:p>
        </p:txBody>
      </p:sp>
      <p:pic>
        <p:nvPicPr>
          <p:cNvPr id="3074" name="Picture 2" descr="C:\Users\Admin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01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13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0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1)}</a:t>
            </a:r>
          </a:p>
          <a:p>
            <a:r>
              <a:rPr lang="nl-NL" dirty="0"/>
              <a:t>p</a:t>
            </a:r>
            <a:r>
              <a:rPr lang="nl-NL" dirty="0" smtClean="0"/>
              <a:t> = (2 3)(1 2</a:t>
            </a:r>
            <a:r>
              <a:rPr lang="nl-NL" dirty="0" smtClean="0"/>
              <a:t>)</a:t>
            </a:r>
            <a:endParaRPr lang="nl-NL" dirty="0" smtClean="0"/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Generate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Voeg een </a:t>
            </a:r>
            <a:r>
              <a:rPr lang="nl-NL" dirty="0" err="1" smtClean="0"/>
              <a:t>comparator</a:t>
            </a:r>
            <a:r>
              <a:rPr lang="nl-NL" dirty="0" smtClean="0"/>
              <a:t> toe achter elk bestaand netwerk van  </a:t>
            </a:r>
            <a:r>
              <a:rPr lang="nl-NL" i="1" dirty="0" err="1"/>
              <a:t>R</a:t>
            </a:r>
            <a:r>
              <a:rPr lang="nl-NL" i="1" baseline="30000" smtClean="0"/>
              <a:t>n</a:t>
            </a:r>
            <a:r>
              <a:rPr lang="nl-NL" i="1" baseline="-25000" smtClean="0"/>
              <a:t>k</a:t>
            </a:r>
            <a:r>
              <a:rPr lang="nl-NL" i="1" baseline="30000" dirty="0" smtClean="0"/>
              <a:t> </a:t>
            </a:r>
            <a:r>
              <a:rPr lang="nl-NL" dirty="0" smtClean="0"/>
              <a:t>⇒</a:t>
            </a:r>
            <a:r>
              <a:rPr lang="nl-NL" i="1" dirty="0" smtClean="0"/>
              <a:t>N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Prune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⇒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 niet uitbreiden (als |a|=|b|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¬(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</a:t>
            </a:r>
            <a:r>
              <a:rPr lang="nl-NL" dirty="0" smtClean="0"/>
              <a:t>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baseline="-25000" dirty="0" smtClean="0"/>
              <a:t> </a:t>
            </a:r>
            <a:r>
              <a:rPr lang="nl-NL" dirty="0" smtClean="0"/>
              <a:t>∈ </a:t>
            </a:r>
            <a:r>
              <a:rPr lang="nl-NL" i="1" dirty="0" smtClean="0"/>
              <a:t>R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Herhaal het proces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509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Bewaren van de output</a:t>
            </a:r>
            <a:br>
              <a:rPr lang="nl-NL" dirty="0" smtClean="0"/>
            </a:br>
            <a:r>
              <a:rPr lang="nl-NL" dirty="0" smtClean="0"/>
              <a:t>⇒ </a:t>
            </a:r>
            <a:r>
              <a:rPr lang="nl-NL" dirty="0" smtClean="0">
                <a:sym typeface="Wingdings"/>
              </a:rPr>
              <a:t>toevoegen </a:t>
            </a:r>
            <a:r>
              <a:rPr lang="nl-NL" dirty="0" err="1" smtClean="0">
                <a:sym typeface="Wingdings"/>
              </a:rPr>
              <a:t>comparator</a:t>
            </a:r>
            <a:r>
              <a:rPr lang="nl-NL" dirty="0" smtClean="0">
                <a:sym typeface="Wingdings"/>
              </a:rPr>
              <a:t> = permutatie op </a:t>
            </a:r>
            <a:r>
              <a:rPr lang="nl-NL" dirty="0" err="1" smtClean="0">
                <a:sym typeface="Wingdings"/>
              </a:rPr>
              <a:t>outputs</a:t>
            </a:r>
            <a:r>
              <a:rPr lang="nl-NL" dirty="0" smtClean="0">
                <a:sym typeface="Wingdings"/>
              </a:rPr>
              <a:t/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→ grootte van de </a:t>
            </a:r>
            <a:r>
              <a:rPr lang="nl-NL" dirty="0" err="1" smtClean="0">
                <a:sym typeface="Wingdings"/>
              </a:rPr>
              <a:t>outputset</a:t>
            </a:r>
            <a:r>
              <a:rPr lang="nl-NL" dirty="0" smtClean="0">
                <a:sym typeface="Wingdings"/>
              </a:rPr>
              <a:t> krimpt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3431933"/>
            <a:ext cx="6804409" cy="30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9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668535"/>
          </a:xfrm>
        </p:spPr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Uitsluiten van een permutaties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C</a:t>
            </a:r>
            <a:r>
              <a:rPr lang="nl-NL" baseline="-25000" dirty="0" smtClean="0"/>
              <a:t>2</a:t>
            </a:r>
            <a:r>
              <a:rPr lang="nl-NL" dirty="0" smtClean="0"/>
              <a:t> ⋠ C</a:t>
            </a:r>
            <a:r>
              <a:rPr lang="nl-NL" baseline="-25000" dirty="0" smtClean="0"/>
              <a:t>1</a:t>
            </a:r>
            <a:r>
              <a:rPr lang="nl-NL" dirty="0" smtClean="0"/>
              <a:t> (zie kolom 2 1’en; #</a:t>
            </a:r>
            <a:r>
              <a:rPr lang="nl-NL" dirty="0" err="1" smtClean="0"/>
              <a:t>outputs</a:t>
            </a:r>
            <a:r>
              <a:rPr lang="nl-NL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C</a:t>
            </a:r>
            <a:r>
              <a:rPr lang="nl-NL" baseline="-25000" dirty="0" smtClean="0"/>
              <a:t>1</a:t>
            </a:r>
            <a:r>
              <a:rPr lang="nl-NL" dirty="0" smtClean="0"/>
              <a:t> </a:t>
            </a:r>
            <a:r>
              <a:rPr lang="nl-NL" dirty="0"/>
              <a:t>⋠ </a:t>
            </a:r>
            <a:r>
              <a:rPr lang="nl-NL" dirty="0" smtClean="0"/>
              <a:t>C</a:t>
            </a:r>
            <a:r>
              <a:rPr lang="nl-NL" baseline="-25000" dirty="0" smtClean="0"/>
              <a:t>3</a:t>
            </a:r>
            <a:r>
              <a:rPr lang="nl-NL" dirty="0" smtClean="0"/>
              <a:t> (zie kolom 3 1’en; #0 plaatsen)</a:t>
            </a:r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1949824"/>
            <a:ext cx="6804409" cy="30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7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 network?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7121" y="1981201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(1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</a:p>
          <a:p>
            <a:r>
              <a:rPr lang="nl-NL" dirty="0" err="1" smtClean="0"/>
              <a:t>Comparators</a:t>
            </a:r>
            <a:r>
              <a:rPr lang="nl-NL" dirty="0"/>
              <a:t> </a:t>
            </a:r>
            <a:r>
              <a:rPr lang="nl-NL" dirty="0" smtClean="0"/>
              <a:t>(a b)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&gt; b:  </a:t>
            </a:r>
            <a:r>
              <a:rPr lang="nl-NL" dirty="0" smtClean="0"/>
              <a:t>a </a:t>
            </a:r>
            <a:r>
              <a:rPr lang="nl-BE" dirty="0" smtClean="0"/>
              <a:t>↔ </a:t>
            </a:r>
            <a:r>
              <a:rPr lang="nl-NL" dirty="0" smtClean="0"/>
              <a:t>b</a:t>
            </a:r>
            <a:endParaRPr lang="nl-NL" dirty="0" smtClean="0"/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71" y="4654146"/>
            <a:ext cx="3000794" cy="13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" y="2132813"/>
            <a:ext cx="2141316" cy="15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err="1" smtClean="0"/>
              <a:t>Sorting</a:t>
            </a:r>
            <a:r>
              <a:rPr lang="nl-NL" dirty="0" smtClean="0"/>
              <a:t> Network?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3032568"/>
            <a:ext cx="4012456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Output 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3032568"/>
            <a:ext cx="3848832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Niet alle output gesorteerd.</a:t>
            </a:r>
            <a:br>
              <a:rPr lang="nl-NL" sz="2200" dirty="0" smtClean="0"/>
            </a:br>
            <a:r>
              <a:rPr lang="nl-NL" sz="2200" dirty="0" smtClean="0"/>
              <a:t>(110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92" y="2495508"/>
            <a:ext cx="2345271" cy="16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56" y="2495507"/>
            <a:ext cx="2413571" cy="15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3230487"/>
            <a:ext cx="7583488" cy="1687687"/>
          </a:xfrm>
          <a:gradFill flip="none" rotWithShape="1">
            <a:gsLst>
              <a:gs pos="20000">
                <a:schemeClr val="bg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nl-NL" dirty="0" smtClean="0"/>
              <a:t>(x) = x</a:t>
            </a:r>
            <a:r>
              <a:rPr lang="nl-NL" baseline="-25000" dirty="0" smtClean="0"/>
              <a:t>1</a:t>
            </a:r>
            <a:r>
              <a:rPr lang="is-IS" dirty="0"/>
              <a:t>…x</a:t>
            </a:r>
            <a:r>
              <a:rPr lang="is-IS" baseline="-25000" dirty="0"/>
              <a:t>n</a:t>
            </a:r>
            <a:r>
              <a:rPr lang="is-IS" dirty="0"/>
              <a:t> ∈{</a:t>
            </a:r>
            <a:r>
              <a:rPr lang="is-IS" dirty="0" smtClean="0"/>
              <a:t>0,1}</a:t>
            </a:r>
            <a:r>
              <a:rPr lang="is-IS" baseline="30000" dirty="0" smtClean="0"/>
              <a:t>n</a:t>
            </a:r>
          </a:p>
          <a:p>
            <a:r>
              <a:rPr lang="is-IS" dirty="0" smtClean="0"/>
              <a:t>(y) = sequentie van een totaal geordende set</a:t>
            </a:r>
            <a:endParaRPr lang="nl-NL" dirty="0" smtClean="0"/>
          </a:p>
          <a:p>
            <a:r>
              <a:rPr lang="nl-NL" dirty="0" smtClean="0"/>
              <a:t>∀(x) gesorteerd ⇒ ∀(y) gesorteerd</a:t>
            </a:r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8608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buffering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 = bestemmingsgetal</a:t>
            </a:r>
            <a:endParaRPr lang="nl-NL" dirty="0" smtClean="0"/>
          </a:p>
          <a:p>
            <a:r>
              <a:rPr lang="nl-NL" dirty="0" err="1" smtClean="0"/>
              <a:t>Multiaccess</a:t>
            </a:r>
            <a:r>
              <a:rPr lang="nl-NL" dirty="0" smtClean="0"/>
              <a:t> </a:t>
            </a:r>
            <a:r>
              <a:rPr lang="nl-NL" dirty="0" smtClean="0"/>
              <a:t>memory</a:t>
            </a:r>
            <a:endParaRPr lang="nl-NL" dirty="0" smtClean="0"/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7" name="Tijdelijke aanduiding voor inhoud 6" descr="2197_00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7" b="-27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Vertraging in </a:t>
            </a:r>
            <a:r>
              <a:rPr lang="nl-NL" dirty="0" err="1" smtClean="0"/>
              <a:t>comparators</a:t>
            </a:r>
            <a:r>
              <a:rPr lang="nl-NL" dirty="0" smtClean="0"/>
              <a:t> = opslagcapaciteit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 is verbonden met input</a:t>
            </a:r>
            <a:endParaRPr lang="nl-NL" dirty="0" smtClean="0"/>
          </a:p>
          <a:p>
            <a:r>
              <a:rPr lang="nl-NL" dirty="0" smtClean="0"/>
              <a:t>Multiprocessor</a:t>
            </a:r>
            <a:endParaRPr lang="nl-NL" dirty="0" smtClean="0"/>
          </a:p>
          <a:p>
            <a:r>
              <a:rPr lang="nl-NL" dirty="0" smtClean="0"/>
              <a:t>Om te sorteren</a:t>
            </a:r>
          </a:p>
        </p:txBody>
      </p:sp>
      <p:pic>
        <p:nvPicPr>
          <p:cNvPr id="6" name="Tijdelijke aanduiding voor inhoud 5" descr="Schermafbeelding 2015-10-26 om 14.28.26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51" b="-28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6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</a:t>
            </a:r>
            <a:r>
              <a:rPr lang="nl-NL" dirty="0" smtClean="0"/>
              <a:t>te sorteren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98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  <a:endParaRPr lang="nl-NL" dirty="0" smtClean="0"/>
          </a:p>
          <a:p>
            <a:r>
              <a:rPr lang="nl-NL" dirty="0" smtClean="0"/>
              <a:t>Om te </a:t>
            </a:r>
            <a:r>
              <a:rPr lang="nl-NL" dirty="0" smtClean="0"/>
              <a:t>sorteren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Sorteren van data</a:t>
            </a:r>
            <a:endParaRPr lang="nl-NL" dirty="0" smtClean="0"/>
          </a:p>
        </p:txBody>
      </p:sp>
      <p:pic>
        <p:nvPicPr>
          <p:cNvPr id="7" name="Tijdelijke aanduiding voor inhoud 6" descr="650px-SimpleSortingNetworkFullOperation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10" b="-54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50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481</TotalTime>
  <Words>514</Words>
  <Application>Microsoft Macintosh PowerPoint</Application>
  <PresentationFormat>Diavoorstelling (4:3)</PresentationFormat>
  <Paragraphs>183</Paragraphs>
  <Slides>18</Slides>
  <Notes>18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Pixel</vt:lpstr>
      <vt:lpstr>Sorting Networks</vt:lpstr>
      <vt:lpstr>Overzicht</vt:lpstr>
      <vt:lpstr>Wat is een comparator network?</vt:lpstr>
      <vt:lpstr>Wat is een Sorting Network?</vt:lpstr>
      <vt:lpstr>Nul – één principe</vt:lpstr>
      <vt:lpstr>Toepassingen</vt:lpstr>
      <vt:lpstr>Toepassingen</vt:lpstr>
      <vt:lpstr>Toepassingen</vt:lpstr>
      <vt:lpstr>Toepassingen</vt:lpstr>
      <vt:lpstr>Doel</vt:lpstr>
      <vt:lpstr>Doel</vt:lpstr>
      <vt:lpstr>Doel</vt:lpstr>
      <vt:lpstr>Doel</vt:lpstr>
      <vt:lpstr>Permutatie - Untangling</vt:lpstr>
      <vt:lpstr>Subsumes</vt:lpstr>
      <vt:lpstr>Generate &amp; prune</vt:lpstr>
      <vt:lpstr>Generate &amp; prune: implementatie</vt:lpstr>
      <vt:lpstr>Generate &amp; prune: implementatie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37</cp:revision>
  <dcterms:created xsi:type="dcterms:W3CDTF">2015-10-25T13:19:39Z</dcterms:created>
  <dcterms:modified xsi:type="dcterms:W3CDTF">2015-10-26T16:20:37Z</dcterms:modified>
</cp:coreProperties>
</file>