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F77"/>
    <a:srgbClr val="FFFFFF"/>
    <a:srgbClr val="64F1FC"/>
    <a:srgbClr val="5F9CC7"/>
    <a:srgbClr val="66BEED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43"/>
  </p:normalViewPr>
  <p:slideViewPr>
    <p:cSldViewPr snapToGrid="0">
      <p:cViewPr>
        <p:scale>
          <a:sx n="40" d="100"/>
          <a:sy n="40" d="100"/>
        </p:scale>
        <p:origin x="160" y="-584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2/28/16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1.wdp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320000" cy="10033516"/>
          </a:xfrm>
          <a:prstGeom prst="snip1Rect">
            <a:avLst>
              <a:gd name="adj" fmla="val 22672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565768" y="4426857"/>
            <a:ext cx="13320000" cy="10033516"/>
          </a:xfrm>
          <a:prstGeom prst="snip1Rect">
            <a:avLst>
              <a:gd name="adj" fmla="val 22334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320000" cy="20165411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565768" y="16682900"/>
            <a:ext cx="13320000" cy="20186624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122884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15565768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-1" y="37340044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749" y="39721073"/>
            <a:ext cx="6350000" cy="227330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24984" y="4426857"/>
            <a:ext cx="11700000" cy="1003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zorgen voor een klassiek formeel model voor de 	presentatie van enkele sorteeralgoritmen. Door onderzoek naar deze sorteernetwerpen kunnen mogelijke inzichten ontstaan over sorteerproblemen. Zo hebben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[1] aangetoond, via sorteernetwerken, dat het sorteren van 9 elementen een minimum van 25 vergelijkingen (comparatoren) vereist. Dit onderzoek 	bouwt hierop verder.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doel bestaat erin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resultaten van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et al. [1] voor een sorteernetwerk van 9 kanalen en 25 comparatoren te reproduceren.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methode te verbeteren om een sorteernetwerk voor 11 kanalen te bekomen met optimale grootte.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6167868" y="4426857"/>
            <a:ext cx="1211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Achtergrondinformatie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is een netwerk dat gegeven een input een partieel gesorteerde permutatie van deze input terug geeft.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kanalen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k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comparatoren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724984" y="16704112"/>
            <a:ext cx="11700000" cy="181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Kanaal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Voert input van het begin naar het einde.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neemt de input verkregen door twee verbonden kanalen en geeft de waarden in gesorteerde volgorde terug.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Sorteernetwerk van optimale grootte</a:t>
            </a:r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sorteernetwerk is een comparator netwerk dat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elke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mogelijke input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sorteert. Een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 met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 kanalen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van optimale grootte houdt in dat er geen ander sorteernetwerk bestaat voor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 kanalen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met minder comparatoren.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6167868" y="16682899"/>
            <a:ext cx="12115800" cy="1566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	Resultaten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	Sorteernetwerken zorgen voor een klassiek formeel model voor de 	presentatie van enkele sorteeralgoritmen. Door onderzoek naar deze sorteernetwerpen kunnen mogelijke inzichten ontstaan over sorteerproblemen. Zo hebben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et al. [1] aangetoond, via sorteernetwerken, dat het sorteren van 9 elementen een minimum van 25 vergelijkingen (comparatoren) vereist. Dit onderzoek 	bouwt hierop verder.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Conclusie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6167868" y="37634676"/>
            <a:ext cx="12115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Erkenning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Prof. Dr. Ir. Tom Schrijvers</a:t>
            </a:r>
          </a:p>
          <a:p>
            <a:pPr algn="just"/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De rekeninfrastructuur en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dienstverlening voorzien door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het </a:t>
            </a:r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VSC (Vlaams </a:t>
            </a:r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Supercomputer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Centrum)</a:t>
            </a:r>
            <a:endParaRPr lang="nl-NL" sz="4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24984" y="38070105"/>
            <a:ext cx="1211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Referenties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//TODO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Pijl links 4"/>
          <p:cNvSpPr/>
          <p:nvPr/>
        </p:nvSpPr>
        <p:spPr>
          <a:xfrm>
            <a:off x="4182884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 links 23"/>
          <p:cNvSpPr/>
          <p:nvPr/>
        </p:nvSpPr>
        <p:spPr>
          <a:xfrm>
            <a:off x="18625768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ekromde pijl omlaag 12"/>
          <p:cNvSpPr/>
          <p:nvPr/>
        </p:nvSpPr>
        <p:spPr>
          <a:xfrm>
            <a:off x="12664326" y="13205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Gekromde pijl omlaag 24"/>
          <p:cNvSpPr/>
          <p:nvPr/>
        </p:nvSpPr>
        <p:spPr>
          <a:xfrm rot="10800000">
            <a:off x="12446361" y="15693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2642204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R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6633775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3668026" y="13709311"/>
            <a:ext cx="25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Genereren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3929045" y="16791501"/>
            <a:ext cx="202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Snoeien</a:t>
            </a:r>
            <a:endParaRPr lang="nl-NL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79" y="13968746"/>
            <a:ext cx="3155068" cy="299485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7000" y1="42200" x2="27000" y2="42200"/>
                        <a14:foregroundMark x1="26600" y1="45800" x2="33400" y2="43000"/>
                        <a14:foregroundMark x1="31400" y1="50200" x2="32600" y2="49800"/>
                        <a14:foregroundMark x1="44600" y1="48200" x2="46600" y2="48600"/>
                        <a14:foregroundMark x1="53400" y1="41800" x2="61400" y2="5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10" y="13953934"/>
            <a:ext cx="2995200" cy="2995200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38" y="32152964"/>
            <a:ext cx="9040692" cy="4320000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72" y="23789544"/>
            <a:ext cx="5400000" cy="2420687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884" y="24831511"/>
            <a:ext cx="5400000" cy="242069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7055</TotalTime>
  <Words>136</Words>
  <Application>Microsoft Macintosh PowerPoint</Application>
  <PresentationFormat>Aangepast</PresentationFormat>
  <Paragraphs>72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Avenir Next</vt:lpstr>
      <vt:lpstr>Calibri</vt:lpstr>
      <vt:lpstr>Helvetica</vt:lpstr>
      <vt:lpstr>ＭＳ Ｐゴシック</vt:lpstr>
      <vt:lpstr>Times New Roman</vt:lpstr>
      <vt:lpstr>Arial</vt:lpstr>
      <vt:lpstr>Default Design</vt:lpstr>
      <vt:lpstr>PowerPoint-presentatie</vt:lpstr>
    </vt:vector>
  </TitlesOfParts>
  <Manager/>
  <Company/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r0375050</cp:lastModifiedBy>
  <cp:revision>624</cp:revision>
  <cp:lastPrinted>2016-02-18T14:53:11Z</cp:lastPrinted>
  <dcterms:created xsi:type="dcterms:W3CDTF">2012-06-12T14:08:55Z</dcterms:created>
  <dcterms:modified xsi:type="dcterms:W3CDTF">2016-02-28T09:13:17Z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