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64F1FC"/>
    <a:srgbClr val="5F9CC7"/>
    <a:srgbClr val="66BEED"/>
    <a:srgbClr val="003F77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71"/>
  </p:normalViewPr>
  <p:slideViewPr>
    <p:cSldViewPr snapToGrid="0">
      <p:cViewPr>
        <p:scale>
          <a:sx n="15" d="100"/>
          <a:sy n="15" d="100"/>
        </p:scale>
        <p:origin x="3680" y="448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2/25/16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320000" cy="10800000"/>
          </a:xfrm>
          <a:prstGeom prst="snip1Rect">
            <a:avLst>
              <a:gd name="adj" fmla="val 20900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565768" y="4426857"/>
            <a:ext cx="13320000" cy="10800000"/>
          </a:xfrm>
          <a:prstGeom prst="snip1Rect">
            <a:avLst>
              <a:gd name="adj" fmla="val 20562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320000" cy="18641407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565768" y="16682900"/>
            <a:ext cx="13320000" cy="18662619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1122884" y="37634677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15565768" y="37634677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-1" y="36382099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749" y="39285643"/>
            <a:ext cx="6350000" cy="22733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6964</TotalTime>
  <Words>22</Words>
  <Application>Microsoft Macintosh PowerPoint</Application>
  <PresentationFormat>Aangepast</PresentationFormat>
  <Paragraphs>5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Avenir Next</vt:lpstr>
      <vt:lpstr>Calibri</vt:lpstr>
      <vt:lpstr>Helvetica</vt:lpstr>
      <vt:lpstr>ＭＳ Ｐゴシック</vt:lpstr>
      <vt:lpstr>Times New Roman</vt:lpstr>
      <vt:lpstr>Default Design</vt:lpstr>
      <vt:lpstr>PowerPoint-presentatie</vt:lpstr>
    </vt:vector>
  </TitlesOfParts>
  <Manager/>
  <Company/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r0375050</cp:lastModifiedBy>
  <cp:revision>612</cp:revision>
  <cp:lastPrinted>2016-02-18T14:53:11Z</cp:lastPrinted>
  <dcterms:created xsi:type="dcterms:W3CDTF">2012-06-12T14:08:55Z</dcterms:created>
  <dcterms:modified xsi:type="dcterms:W3CDTF">2016-02-25T14:17:21Z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