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60" r:id="rId4"/>
    <p:sldId id="261" r:id="rId5"/>
    <p:sldId id="262" r:id="rId6"/>
    <p:sldId id="264" r:id="rId7"/>
    <p:sldId id="272" r:id="rId8"/>
    <p:sldId id="273" r:id="rId9"/>
    <p:sldId id="274" r:id="rId10"/>
    <p:sldId id="265" r:id="rId11"/>
    <p:sldId id="266" r:id="rId12"/>
    <p:sldId id="267" r:id="rId13"/>
    <p:sldId id="268" r:id="rId14"/>
    <p:sldId id="270" r:id="rId15"/>
    <p:sldId id="269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902" autoAdjust="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Cb</a:t>
            </a:r>
            <a:r>
              <a:rPr lang="nl-NL" dirty="0" smtClean="0"/>
              <a:t> 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</a:t>
            </a:r>
            <a:r>
              <a:rPr lang="nl-NL" smtClean="0"/>
              <a:t>zelfde</a:t>
            </a:r>
            <a:r>
              <a:rPr lang="nl-NL" baseline="0" smtClean="0"/>
              <a:t> lengte dat uit Ca volgt.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</a:t>
            </a:r>
            <a:r>
              <a:rPr lang="nl-NL" baseline="0" dirty="0" err="1" smtClean="0"/>
              <a:t>comparators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5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</a:t>
            </a:r>
            <a:r>
              <a:rPr lang="nl-BE" baseline="0" dirty="0" smtClean="0"/>
              <a:t> &lt; j vermelden!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26/10/15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Depth 17 kanalen = ?</a:t>
            </a:r>
          </a:p>
          <a:p>
            <a:pPr lvl="1"/>
            <a:endParaRPr lang="nl-NL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(twee voorbeelden)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2685335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960478"/>
            <a:ext cx="2696910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a=(1 2)(3 4)(1 4)(1 3)(2 4)(2 3)</a:t>
            </a:r>
            <a:br>
              <a:rPr lang="nl-NL" dirty="0" smtClean="0"/>
            </a:br>
            <a:r>
              <a:rPr lang="nl-NL" dirty="0" smtClean="0"/>
              <a:t>(3 4)(1 2)(3 2)(3 1)(4 2)(4 1)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(3 4)(1 2)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  <a:r>
              <a:rPr lang="nl-NL" dirty="0" smtClean="0"/>
              <a:t>(2 1)(4 3)(4 1)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(3 4)(1 2)(2 3)</a:t>
            </a:r>
            <a:r>
              <a:rPr lang="nl-NL" dirty="0" smtClean="0">
                <a:solidFill>
                  <a:srgbClr val="FF0000"/>
                </a:solidFill>
              </a:rPr>
              <a:t>(1 2)</a:t>
            </a:r>
            <a:r>
              <a:rPr lang="nl-NL" dirty="0" smtClean="0"/>
              <a:t>(4 3)(4 2)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(3 4)(1 2)(2 3)(1 2)</a:t>
            </a:r>
            <a:r>
              <a:rPr lang="nl-NL" dirty="0" smtClean="0">
                <a:solidFill>
                  <a:srgbClr val="FF0000"/>
                </a:solidFill>
              </a:rPr>
              <a:t>(3 4)</a:t>
            </a:r>
            <a:r>
              <a:rPr lang="nl-NL" dirty="0" smtClean="0"/>
              <a:t>(3 2)</a:t>
            </a:r>
            <a:br>
              <a:rPr lang="nl-NL" dirty="0" smtClean="0"/>
            </a:br>
            <a:r>
              <a:rPr lang="nl-NL" dirty="0" smtClean="0"/>
              <a:t>(3 4)(1 2)(2 3)(1 2)(3 4)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05351" y="1992776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	             b</a:t>
            </a:r>
            <a:br>
              <a:rPr lang="nl-NL" dirty="0" smtClean="0"/>
            </a:br>
            <a:r>
              <a:rPr lang="nl-NL" dirty="0" smtClean="0"/>
              <a:t>a) (1 2)(3 4)(1 4)(1 3)(2 4)(2 3)</a:t>
            </a:r>
            <a:br>
              <a:rPr lang="nl-NL" dirty="0" smtClean="0"/>
            </a:br>
            <a:r>
              <a:rPr lang="nl-NL" dirty="0" smtClean="0"/>
              <a:t>b) (1 2)(3 4)(2 3)(1 2)(3 4)(2 3)</a:t>
            </a:r>
          </a:p>
        </p:txBody>
      </p:sp>
      <p:pic>
        <p:nvPicPr>
          <p:cNvPr id="3074" name="Picture 2" descr="C:\Users\Admi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1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3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smtClean="0"/>
              <a:t>(C</a:t>
            </a:r>
            <a:r>
              <a:rPr lang="nl-NL" baseline="-25000" smtClean="0"/>
              <a:t>a</a:t>
            </a:r>
            <a:r>
              <a:rPr lang="nl-NL" smtClean="0"/>
              <a:t>)) = {(0,0,0), (1,0,0), (0,0,1), (1,0,1), (0,1,1), (1,1,1)}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</a:t>
            </a:r>
            <a:r>
              <a:rPr lang="nl-NL" dirty="0" err="1" smtClean="0"/>
              <a:t>comparator</a:t>
            </a:r>
            <a:r>
              <a:rPr lang="nl-NL" dirty="0" smtClean="0"/>
              <a:t>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Prune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</a:t>
            </a:r>
            <a:r>
              <a:rPr lang="nl-NL" dirty="0" err="1" smtClean="0">
                <a:sym typeface="Wingdings"/>
              </a:rPr>
              <a:t>comparator</a:t>
            </a:r>
            <a:r>
              <a:rPr lang="nl-NL" dirty="0" smtClean="0">
                <a:sym typeface="Wingdings"/>
              </a:rPr>
              <a:t>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431933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668535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Uitsluiten van een permutaties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2</a:t>
            </a:r>
            <a:r>
              <a:rPr lang="nl-NL" dirty="0" smtClean="0"/>
              <a:t> ⋠ C</a:t>
            </a:r>
            <a:r>
              <a:rPr lang="nl-NL" baseline="-25000" dirty="0" smtClean="0"/>
              <a:t>1</a:t>
            </a:r>
            <a:r>
              <a:rPr lang="nl-NL" dirty="0" smtClean="0"/>
              <a:t> (zie kolom 2 1’en; #</a:t>
            </a:r>
            <a:r>
              <a:rPr lang="nl-NL" dirty="0" err="1" smtClean="0"/>
              <a:t>outputs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1</a:t>
            </a:r>
            <a:r>
              <a:rPr lang="nl-NL" dirty="0" smtClean="0"/>
              <a:t> </a:t>
            </a:r>
            <a:r>
              <a:rPr lang="nl-NL" dirty="0"/>
              <a:t>⋠ </a:t>
            </a:r>
            <a:r>
              <a:rPr lang="nl-NL" dirty="0" smtClean="0"/>
              <a:t>C</a:t>
            </a:r>
            <a:r>
              <a:rPr lang="nl-NL" baseline="-25000" dirty="0" smtClean="0"/>
              <a:t>3</a:t>
            </a:r>
            <a:r>
              <a:rPr lang="nl-NL" dirty="0" smtClean="0"/>
              <a:t> (zie kolom 3 1’en; #0 plaatsen)</a:t>
            </a:r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1949824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7121" y="1981201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&gt; b:  </a:t>
            </a:r>
            <a:r>
              <a:rPr lang="nl-NL" dirty="0" smtClean="0"/>
              <a:t>a </a:t>
            </a:r>
            <a:r>
              <a:rPr lang="nl-BE" dirty="0" smtClean="0"/>
              <a:t>↔ </a:t>
            </a:r>
            <a:r>
              <a:rPr lang="nl-NL" dirty="0" smtClean="0"/>
              <a:t>b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71" y="4654146"/>
            <a:ext cx="3000794" cy="13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" y="2132813"/>
            <a:ext cx="2141316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3032568"/>
            <a:ext cx="4012456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3032568"/>
            <a:ext cx="3848832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Niet alle output gesorteerd.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2" y="2495508"/>
            <a:ext cx="2345271" cy="1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6" y="2495507"/>
            <a:ext cx="2413571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</a:t>
            </a:r>
            <a:r>
              <a:rPr lang="is-IS" dirty="0" smtClean="0"/>
              <a:t>0,1}</a:t>
            </a:r>
            <a:r>
              <a:rPr lang="is-IS" baseline="30000" dirty="0" smtClean="0"/>
              <a:t>n</a:t>
            </a:r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  <a:endParaRPr lang="nl-NL" dirty="0" smtClean="0"/>
          </a:p>
          <a:p>
            <a:r>
              <a:rPr lang="nl-NL" dirty="0" err="1" smtClean="0"/>
              <a:t>Multiaccess</a:t>
            </a:r>
            <a:r>
              <a:rPr lang="nl-NL" dirty="0" smtClean="0"/>
              <a:t> </a:t>
            </a:r>
            <a:r>
              <a:rPr lang="nl-NL" dirty="0" smtClean="0"/>
              <a:t>memory</a:t>
            </a:r>
            <a:endParaRPr lang="nl-NL" dirty="0" smtClean="0"/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Vertraging in </a:t>
            </a:r>
            <a:r>
              <a:rPr lang="nl-NL" dirty="0" err="1" smtClean="0"/>
              <a:t>comparators</a:t>
            </a:r>
            <a:r>
              <a:rPr lang="nl-NL" dirty="0" smtClean="0"/>
              <a:t> = opslagcapaciteit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 is verbonden met input</a:t>
            </a:r>
            <a:endParaRPr lang="nl-NL" dirty="0" smtClean="0"/>
          </a:p>
          <a:p>
            <a:r>
              <a:rPr lang="nl-NL" dirty="0" smtClean="0"/>
              <a:t>Multiprocessor</a:t>
            </a:r>
            <a:endParaRPr lang="nl-NL" dirty="0" smtClean="0"/>
          </a:p>
          <a:p>
            <a:r>
              <a:rPr lang="nl-NL" dirty="0" smtClean="0"/>
              <a:t>Om te sorteren</a:t>
            </a:r>
          </a:p>
        </p:txBody>
      </p:sp>
      <p:pic>
        <p:nvPicPr>
          <p:cNvPr id="6" name="Tijdelijke aanduiding voor inhoud 5" descr="Schermafbeelding 2015-10-26 om 14.28.26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51" b="-2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</a:t>
            </a:r>
            <a:r>
              <a:rPr lang="nl-NL" dirty="0" smtClean="0"/>
              <a:t>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9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smtClean="0"/>
              <a:t>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  <a:endParaRPr lang="nl-NL" dirty="0" smtClean="0"/>
          </a:p>
          <a:p>
            <a:r>
              <a:rPr lang="nl-NL" dirty="0" smtClean="0"/>
              <a:t>Om te </a:t>
            </a:r>
            <a:r>
              <a:rPr lang="nl-NL" dirty="0" smtClean="0"/>
              <a:t>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  <a:endParaRPr lang="nl-NL" dirty="0" smtClean="0"/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488</TotalTime>
  <Words>514</Words>
  <Application>Microsoft Macintosh PowerPoint</Application>
  <PresentationFormat>Diavoorstelling (4:3)</PresentationFormat>
  <Paragraphs>183</Paragraphs>
  <Slides>18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Pixel</vt:lpstr>
      <vt:lpstr>Sorting Networks</vt:lpstr>
      <vt:lpstr>Overzicht</vt:lpstr>
      <vt:lpstr>Wat is een comparator network?</vt:lpstr>
      <vt:lpstr>Wat is een Sorting Network?</vt:lpstr>
      <vt:lpstr>Nul – één principe</vt:lpstr>
      <vt:lpstr>Toepassingen</vt:lpstr>
      <vt:lpstr>Toepassingen</vt:lpstr>
      <vt:lpstr>Toepassingen</vt:lpstr>
      <vt:lpstr>Toepassingen</vt:lpstr>
      <vt:lpstr>Doel</vt:lpstr>
      <vt:lpstr>Doel</vt:lpstr>
      <vt:lpstr>Doel</vt:lpstr>
      <vt:lpstr>Doel</vt:lpstr>
      <vt:lpstr>Permutatie - Untangling</vt:lpstr>
      <vt:lpstr>Subsumes</vt:lpstr>
      <vt:lpstr>Generate &amp; prune</vt:lpstr>
      <vt:lpstr>Generate &amp; prune: implementatie</vt:lpstr>
      <vt:lpstr>Generate &amp; prune: implementatie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38</cp:revision>
  <dcterms:created xsi:type="dcterms:W3CDTF">2015-10-25T13:19:39Z</dcterms:created>
  <dcterms:modified xsi:type="dcterms:W3CDTF">2015-10-26T16:28:13Z</dcterms:modified>
</cp:coreProperties>
</file>