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91919"/>
    <a:srgbClr val="0000FF"/>
    <a:srgbClr val="FFFF66"/>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1"/>
  </p:normalViewPr>
  <p:slideViewPr>
    <p:cSldViewPr snapToGrid="0">
      <p:cViewPr>
        <p:scale>
          <a:sx n="23" d="100"/>
          <a:sy n="23" d="100"/>
        </p:scale>
        <p:origin x="1168" y="152"/>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87A54-95E0-374F-A8AE-582124F55431}"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nl-NL"/>
        </a:p>
      </dgm:t>
    </dgm:pt>
    <dgm:pt modelId="{4BA5B9B9-D4B3-1D4C-A08A-FC44E422CFDB}">
      <dgm:prSet phldrT="[Tekst]"/>
      <dgm:spPr/>
      <dgm:t>
        <a:bodyPr/>
        <a:lstStyle/>
        <a:p>
          <a:r>
            <a:rPr lang="nl-NL" dirty="0" smtClean="0"/>
            <a:t>N</a:t>
          </a:r>
          <a:endParaRPr lang="nl-NL" dirty="0"/>
        </a:p>
      </dgm:t>
    </dgm:pt>
    <dgm:pt modelId="{0AC6053B-2816-7441-B8EF-74E567413217}" type="parTrans" cxnId="{F2F00010-8B0B-A943-AB70-2A048F9BABBA}">
      <dgm:prSet/>
      <dgm:spPr/>
      <dgm:t>
        <a:bodyPr/>
        <a:lstStyle/>
        <a:p>
          <a:endParaRPr lang="nl-NL"/>
        </a:p>
      </dgm:t>
    </dgm:pt>
    <dgm:pt modelId="{242F5323-24B4-2D4E-915B-4803422B58EC}" type="sibTrans" cxnId="{F2F00010-8B0B-A943-AB70-2A048F9BABBA}">
      <dgm:prSet/>
      <dgm:spPr/>
      <dgm:t>
        <a:bodyPr/>
        <a:lstStyle/>
        <a:p>
          <a:endParaRPr lang="nl-NL"/>
        </a:p>
      </dgm:t>
    </dgm:pt>
    <dgm:pt modelId="{A9A8773B-48A9-E441-8E3A-A30D2A514B65}">
      <dgm:prSet phldrT="[Tekst]"/>
      <dgm:spPr/>
      <dgm:t>
        <a:bodyPr/>
        <a:lstStyle/>
        <a:p>
          <a:r>
            <a:rPr lang="nl-NL" dirty="0" smtClean="0"/>
            <a:t>R</a:t>
          </a:r>
          <a:endParaRPr lang="nl-NL" dirty="0"/>
        </a:p>
      </dgm:t>
    </dgm:pt>
    <dgm:pt modelId="{92B6FFF6-3B99-B942-9BEE-D58FCF0D2E34}" type="parTrans" cxnId="{46E67A6D-1BF9-9547-9B0A-944B87C45C2B}">
      <dgm:prSet/>
      <dgm:spPr/>
      <dgm:t>
        <a:bodyPr/>
        <a:lstStyle/>
        <a:p>
          <a:endParaRPr lang="nl-NL"/>
        </a:p>
      </dgm:t>
    </dgm:pt>
    <dgm:pt modelId="{D970EA3B-F985-D74F-8758-0B05E31B786D}" type="sibTrans" cxnId="{46E67A6D-1BF9-9547-9B0A-944B87C45C2B}">
      <dgm:prSet/>
      <dgm:spPr>
        <a:effectLst>
          <a:outerShdw blurRad="40000" dir="5400000" rotWithShape="0">
            <a:srgbClr val="000000">
              <a:alpha val="35000"/>
            </a:srgbClr>
          </a:outerShdw>
        </a:effectLst>
      </dgm:spPr>
      <dgm:t>
        <a:bodyPr/>
        <a:lstStyle/>
        <a:p>
          <a:endParaRPr lang="nl-NL"/>
        </a:p>
      </dgm:t>
    </dgm:pt>
    <dgm:pt modelId="{180F8959-E184-A345-8F18-A7908437FE87}" type="pres">
      <dgm:prSet presAssocID="{F4187A54-95E0-374F-A8AE-582124F55431}" presName="cycle" presStyleCnt="0">
        <dgm:presLayoutVars>
          <dgm:dir/>
          <dgm:resizeHandles val="exact"/>
        </dgm:presLayoutVars>
      </dgm:prSet>
      <dgm:spPr/>
      <dgm:t>
        <a:bodyPr/>
        <a:lstStyle/>
        <a:p>
          <a:endParaRPr lang="nl-NL"/>
        </a:p>
      </dgm:t>
    </dgm:pt>
    <dgm:pt modelId="{E2C86FB7-0B88-6640-A606-59A0865E58CB}" type="pres">
      <dgm:prSet presAssocID="{4BA5B9B9-D4B3-1D4C-A08A-FC44E422CFDB}" presName="dummy" presStyleCnt="0"/>
      <dgm:spPr/>
    </dgm:pt>
    <dgm:pt modelId="{DB3E0501-CC1F-F345-A426-DE9532CD387E}" type="pres">
      <dgm:prSet presAssocID="{4BA5B9B9-D4B3-1D4C-A08A-FC44E422CFDB}" presName="node" presStyleLbl="revTx" presStyleIdx="0" presStyleCnt="2" custScaleX="21345" custScaleY="21187">
        <dgm:presLayoutVars>
          <dgm:bulletEnabled val="1"/>
        </dgm:presLayoutVars>
      </dgm:prSet>
      <dgm:spPr/>
      <dgm:t>
        <a:bodyPr/>
        <a:lstStyle/>
        <a:p>
          <a:endParaRPr lang="nl-NL"/>
        </a:p>
      </dgm:t>
    </dgm:pt>
    <dgm:pt modelId="{98A474B5-D0EE-844D-BB78-CBBE9280E876}" type="pres">
      <dgm:prSet presAssocID="{242F5323-24B4-2D4E-915B-4803422B58EC}" presName="sibTrans" presStyleLbl="node1" presStyleIdx="0" presStyleCnt="2"/>
      <dgm:spPr/>
      <dgm:t>
        <a:bodyPr/>
        <a:lstStyle/>
        <a:p>
          <a:endParaRPr lang="nl-NL"/>
        </a:p>
      </dgm:t>
    </dgm:pt>
    <dgm:pt modelId="{4A670C85-2966-7F4D-9402-5AB3AB2F5E14}" type="pres">
      <dgm:prSet presAssocID="{A9A8773B-48A9-E441-8E3A-A30D2A514B65}" presName="dummy" presStyleCnt="0"/>
      <dgm:spPr/>
    </dgm:pt>
    <dgm:pt modelId="{162C1480-8610-0246-99C5-1C606DB83CEE}" type="pres">
      <dgm:prSet presAssocID="{A9A8773B-48A9-E441-8E3A-A30D2A514B65}" presName="node" presStyleLbl="revTx" presStyleIdx="1" presStyleCnt="2" custScaleX="27791" custScaleY="17193">
        <dgm:presLayoutVars>
          <dgm:bulletEnabled val="1"/>
        </dgm:presLayoutVars>
      </dgm:prSet>
      <dgm:spPr/>
      <dgm:t>
        <a:bodyPr/>
        <a:lstStyle/>
        <a:p>
          <a:endParaRPr lang="nl-NL"/>
        </a:p>
      </dgm:t>
    </dgm:pt>
    <dgm:pt modelId="{82A1DAD5-D719-C24A-A140-7F7493E5FA5C}" type="pres">
      <dgm:prSet presAssocID="{D970EA3B-F985-D74F-8758-0B05E31B786D}" presName="sibTrans" presStyleLbl="node1" presStyleIdx="1" presStyleCnt="2" custScaleY="99997"/>
      <dgm:spPr/>
      <dgm:t>
        <a:bodyPr/>
        <a:lstStyle/>
        <a:p>
          <a:endParaRPr lang="nl-NL"/>
        </a:p>
      </dgm:t>
    </dgm:pt>
  </dgm:ptLst>
  <dgm:cxnLst>
    <dgm:cxn modelId="{46E67A6D-1BF9-9547-9B0A-944B87C45C2B}" srcId="{F4187A54-95E0-374F-A8AE-582124F55431}" destId="{A9A8773B-48A9-E441-8E3A-A30D2A514B65}" srcOrd="1" destOrd="0" parTransId="{92B6FFF6-3B99-B942-9BEE-D58FCF0D2E34}" sibTransId="{D970EA3B-F985-D74F-8758-0B05E31B786D}"/>
    <dgm:cxn modelId="{F2F00010-8B0B-A943-AB70-2A048F9BABBA}" srcId="{F4187A54-95E0-374F-A8AE-582124F55431}" destId="{4BA5B9B9-D4B3-1D4C-A08A-FC44E422CFDB}" srcOrd="0" destOrd="0" parTransId="{0AC6053B-2816-7441-B8EF-74E567413217}" sibTransId="{242F5323-24B4-2D4E-915B-4803422B58EC}"/>
    <dgm:cxn modelId="{E4D66E38-451F-194B-9716-382651C6C254}" type="presOf" srcId="{D970EA3B-F985-D74F-8758-0B05E31B786D}" destId="{82A1DAD5-D719-C24A-A140-7F7493E5FA5C}" srcOrd="0" destOrd="0" presId="urn:microsoft.com/office/officeart/2005/8/layout/cycle1"/>
    <dgm:cxn modelId="{C5C3887C-4403-FE47-A54E-092C7D834B6A}" type="presOf" srcId="{A9A8773B-48A9-E441-8E3A-A30D2A514B65}" destId="{162C1480-8610-0246-99C5-1C606DB83CEE}" srcOrd="0" destOrd="0" presId="urn:microsoft.com/office/officeart/2005/8/layout/cycle1"/>
    <dgm:cxn modelId="{87AF03F2-A74B-8A4E-947A-D325F9233D28}" type="presOf" srcId="{F4187A54-95E0-374F-A8AE-582124F55431}" destId="{180F8959-E184-A345-8F18-A7908437FE87}" srcOrd="0" destOrd="0" presId="urn:microsoft.com/office/officeart/2005/8/layout/cycle1"/>
    <dgm:cxn modelId="{516B21BA-86F4-0C43-89E7-6EB9E263EAB9}" type="presOf" srcId="{4BA5B9B9-D4B3-1D4C-A08A-FC44E422CFDB}" destId="{DB3E0501-CC1F-F345-A426-DE9532CD387E}" srcOrd="0" destOrd="0" presId="urn:microsoft.com/office/officeart/2005/8/layout/cycle1"/>
    <dgm:cxn modelId="{77F5FFA4-41F0-E446-8B4E-F7C3E9204062}" type="presOf" srcId="{242F5323-24B4-2D4E-915B-4803422B58EC}" destId="{98A474B5-D0EE-844D-BB78-CBBE9280E876}" srcOrd="0" destOrd="0" presId="urn:microsoft.com/office/officeart/2005/8/layout/cycle1"/>
    <dgm:cxn modelId="{640436A8-AB16-1B4D-8B1B-A86557380086}" type="presParOf" srcId="{180F8959-E184-A345-8F18-A7908437FE87}" destId="{E2C86FB7-0B88-6640-A606-59A0865E58CB}" srcOrd="0" destOrd="0" presId="urn:microsoft.com/office/officeart/2005/8/layout/cycle1"/>
    <dgm:cxn modelId="{5728AE86-375A-AD4B-B9B7-DD008B276538}" type="presParOf" srcId="{180F8959-E184-A345-8F18-A7908437FE87}" destId="{DB3E0501-CC1F-F345-A426-DE9532CD387E}" srcOrd="1" destOrd="0" presId="urn:microsoft.com/office/officeart/2005/8/layout/cycle1"/>
    <dgm:cxn modelId="{9E1242EC-8664-9541-A928-3E8D9FED2FFB}" type="presParOf" srcId="{180F8959-E184-A345-8F18-A7908437FE87}" destId="{98A474B5-D0EE-844D-BB78-CBBE9280E876}" srcOrd="2" destOrd="0" presId="urn:microsoft.com/office/officeart/2005/8/layout/cycle1"/>
    <dgm:cxn modelId="{5ED7DC4C-6DA3-3543-9A9D-630F01A7C649}" type="presParOf" srcId="{180F8959-E184-A345-8F18-A7908437FE87}" destId="{4A670C85-2966-7F4D-9402-5AB3AB2F5E14}" srcOrd="3" destOrd="0" presId="urn:microsoft.com/office/officeart/2005/8/layout/cycle1"/>
    <dgm:cxn modelId="{CFCD92B6-BEDF-2140-8DE8-D30880453A67}" type="presParOf" srcId="{180F8959-E184-A345-8F18-A7908437FE87}" destId="{162C1480-8610-0246-99C5-1C606DB83CEE}" srcOrd="4" destOrd="0" presId="urn:microsoft.com/office/officeart/2005/8/layout/cycle1"/>
    <dgm:cxn modelId="{EB7AB2E2-BB20-AF43-BEB9-A0FBFD4EF013}" type="presParOf" srcId="{180F8959-E184-A345-8F18-A7908437FE87}" destId="{82A1DAD5-D719-C24A-A140-7F7493E5FA5C}" srcOrd="5"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E0501-CC1F-F345-A426-DE9532CD387E}">
      <dsp:nvSpPr>
        <dsp:cNvPr id="0" name=""/>
        <dsp:cNvSpPr/>
      </dsp:nvSpPr>
      <dsp:spPr>
        <a:xfrm>
          <a:off x="6562351" y="3443355"/>
          <a:ext cx="630330" cy="62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nl-NL" sz="3200" kern="1200" dirty="0" smtClean="0"/>
            <a:t>N</a:t>
          </a:r>
          <a:endParaRPr lang="nl-NL" sz="3200" kern="1200" dirty="0"/>
        </a:p>
      </dsp:txBody>
      <dsp:txXfrm>
        <a:off x="6562351" y="3443355"/>
        <a:ext cx="630330" cy="625664"/>
      </dsp:txXfrm>
    </dsp:sp>
    <dsp:sp modelId="{98A474B5-D0EE-844D-BB78-CBBE9280E876}">
      <dsp:nvSpPr>
        <dsp:cNvPr id="0" name=""/>
        <dsp:cNvSpPr/>
      </dsp:nvSpPr>
      <dsp:spPr>
        <a:xfrm>
          <a:off x="1433623" y="722323"/>
          <a:ext cx="6067727" cy="6067727"/>
        </a:xfrm>
        <a:prstGeom prst="circularArrow">
          <a:avLst>
            <a:gd name="adj1" fmla="val 9490"/>
            <a:gd name="adj2" fmla="val 685642"/>
            <a:gd name="adj3" fmla="val 9751571"/>
            <a:gd name="adj4" fmla="val 447497"/>
            <a:gd name="adj5" fmla="val 11072"/>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2C1480-8610-0246-99C5-1C606DB83CEE}">
      <dsp:nvSpPr>
        <dsp:cNvPr id="0" name=""/>
        <dsp:cNvSpPr/>
      </dsp:nvSpPr>
      <dsp:spPr>
        <a:xfrm>
          <a:off x="1647114" y="3502327"/>
          <a:ext cx="820685" cy="50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nl-NL" sz="3200" kern="1200" dirty="0" smtClean="0"/>
            <a:t>R</a:t>
          </a:r>
          <a:endParaRPr lang="nl-NL" sz="3200" kern="1200" dirty="0"/>
        </a:p>
      </dsp:txBody>
      <dsp:txXfrm>
        <a:off x="1647114" y="3502327"/>
        <a:ext cx="820685" cy="507719"/>
      </dsp:txXfrm>
    </dsp:sp>
    <dsp:sp modelId="{82A1DAD5-D719-C24A-A140-7F7493E5FA5C}">
      <dsp:nvSpPr>
        <dsp:cNvPr id="0" name=""/>
        <dsp:cNvSpPr/>
      </dsp:nvSpPr>
      <dsp:spPr>
        <a:xfrm>
          <a:off x="1433623" y="722414"/>
          <a:ext cx="6067727" cy="6067545"/>
        </a:xfrm>
        <a:prstGeom prst="circularArrow">
          <a:avLst>
            <a:gd name="adj1" fmla="val 9490"/>
            <a:gd name="adj2" fmla="val 685642"/>
            <a:gd name="adj3" fmla="val 20466861"/>
            <a:gd name="adj4" fmla="val 11162787"/>
            <a:gd name="adj5" fmla="val 11072"/>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2/16/16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diagramColors" Target="../diagrams/colors1.xml"/><Relationship Id="rId12" Type="http://schemas.microsoft.com/office/2007/relationships/diagramDrawing" Target="../diagrams/drawing1.xml"/><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diagramData" Target="../diagrams/data1.xml"/><Relationship Id="rId9" Type="http://schemas.openxmlformats.org/officeDocument/2006/relationships/diagramLayout" Target="../diagrams/layout1.xml"/><Relationship Id="rId10"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11112" y="-29688"/>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6968431" y="4369583"/>
            <a:ext cx="13495338" cy="1073042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15768637" y="4611008"/>
            <a:ext cx="1342548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894050" y="38239701"/>
            <a:ext cx="13174663" cy="3651976"/>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270000" y="17329885"/>
            <a:ext cx="13474701" cy="1947335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1882240"/>
            <a:ext cx="28194000" cy="208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200" dirty="0" err="1" smtClean="0">
                <a:latin typeface="Calibri" charset="0"/>
              </a:rPr>
              <a:t>Dekempeneer</a:t>
            </a:r>
            <a:r>
              <a:rPr lang="nl-NL" altLang="nl-NL" sz="5200" dirty="0" smtClean="0">
                <a:latin typeface="Calibri" charset="0"/>
              </a:rPr>
              <a:t> Mathias, </a:t>
            </a:r>
            <a:r>
              <a:rPr lang="nl-NL" altLang="nl-NL" sz="5200" dirty="0" err="1" smtClean="0">
                <a:latin typeface="Calibri" charset="0"/>
              </a:rPr>
              <a:t>Derkinderen</a:t>
            </a:r>
            <a:r>
              <a:rPr lang="nl-NL" altLang="nl-NL" sz="5200" dirty="0" smtClean="0">
                <a:latin typeface="Calibri" charset="0"/>
              </a:rPr>
              <a:t> Vincent</a:t>
            </a:r>
            <a:br>
              <a:rPr lang="nl-NL" altLang="nl-NL" sz="5200" dirty="0" smtClean="0">
                <a:latin typeface="Calibri" charset="0"/>
              </a:rPr>
            </a:br>
            <a:r>
              <a:rPr lang="nl-NL" altLang="nl-NL" sz="5200" dirty="0" smtClean="0">
                <a:latin typeface="Calibri" charset="0"/>
              </a:rPr>
              <a:t>{</a:t>
            </a:r>
            <a:r>
              <a:rPr lang="nl-NL" altLang="nl-NL" sz="5200" dirty="0" err="1" smtClean="0">
                <a:latin typeface="Calibri" charset="0"/>
              </a:rPr>
              <a:t>voornaam.achternaam</a:t>
            </a:r>
            <a:r>
              <a:rPr lang="nl-NL" altLang="nl-NL" sz="5200" dirty="0" smtClean="0">
                <a:latin typeface="Calibri" charset="0"/>
              </a:rPr>
              <a:t>}@</a:t>
            </a:r>
            <a:r>
              <a:rPr lang="nl-NL" altLang="nl-NL" sz="5200" dirty="0" err="1" smtClean="0">
                <a:latin typeface="Calibri" charset="0"/>
              </a:rPr>
              <a:t>student.kuleuven.be</a:t>
            </a:r>
            <a:endParaRPr lang="nl-NL" altLang="nl-NL" sz="5200" dirty="0">
              <a:latin typeface="Calibri" charset="0"/>
            </a:endParaRPr>
          </a:p>
        </p:txBody>
      </p:sp>
      <p:sp>
        <p:nvSpPr>
          <p:cNvPr id="2" name="Text Box 15"/>
          <p:cNvSpPr txBox="1">
            <a:spLocks noChangeArrowheads="1"/>
          </p:cNvSpPr>
          <p:nvPr/>
        </p:nvSpPr>
        <p:spPr bwMode="auto">
          <a:xfrm>
            <a:off x="1270000" y="38239700"/>
            <a:ext cx="13495541"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smtClean="0">
                <a:solidFill>
                  <a:srgbClr val="000000"/>
                </a:solidFill>
                <a:latin typeface="Avenir Next" charset="0"/>
                <a:ea typeface="Avenir Next" charset="0"/>
                <a:cs typeface="Avenir Next" charset="0"/>
              </a:rPr>
              <a:t>Referenties</a:t>
            </a: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15894050" y="26725174"/>
            <a:ext cx="13174663" cy="1007806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4800" b="1" dirty="0" smtClean="0">
                <a:solidFill>
                  <a:srgbClr val="000000"/>
                </a:solidFill>
                <a:latin typeface="Avenir Next" charset="0"/>
                <a:ea typeface="Avenir Next" charset="0"/>
                <a:cs typeface="Avenir Next" charset="0"/>
              </a:rPr>
              <a:t>Conclusie</a:t>
            </a:r>
          </a:p>
          <a:p>
            <a:pPr eaLnBrk="1" hangingPunct="1">
              <a:spcBef>
                <a:spcPct val="10000"/>
              </a:spcBef>
              <a:buFontTx/>
              <a:buNone/>
            </a:pPr>
            <a:r>
              <a:rPr lang="nl-NL" altLang="nl-NL" sz="3600" dirty="0" smtClean="0">
                <a:latin typeface="Avenir Next" charset="0"/>
                <a:ea typeface="Avenir Next" charset="0"/>
                <a:cs typeface="Avenir Next" charset="0"/>
              </a:rPr>
              <a:t>Blablabla</a:t>
            </a:r>
            <a:endParaRPr lang="nl-NL" altLang="nl-NL" sz="3600" dirty="0">
              <a:latin typeface="Avenir Next" charset="0"/>
              <a:ea typeface="Avenir Next" charset="0"/>
              <a:cs typeface="Avenir Next" charset="0"/>
            </a:endParaRPr>
          </a:p>
        </p:txBody>
      </p:sp>
      <p:sp>
        <p:nvSpPr>
          <p:cNvPr id="14346" name="Rectangle 180"/>
          <p:cNvSpPr>
            <a:spLocks noChangeArrowheads="1"/>
          </p:cNvSpPr>
          <p:nvPr/>
        </p:nvSpPr>
        <p:spPr bwMode="auto">
          <a:xfrm>
            <a:off x="530225" y="737274"/>
            <a:ext cx="29229050" cy="140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8600" dirty="0" err="1" smtClean="0">
                <a:latin typeface="Avenir Next" charset="0"/>
                <a:ea typeface="Avenir Next" charset="0"/>
                <a:cs typeface="Avenir Next" charset="0"/>
              </a:rPr>
              <a:t>Optimal</a:t>
            </a:r>
            <a:r>
              <a:rPr lang="nl-NL" altLang="nl-NL" sz="8600" dirty="0" smtClean="0">
                <a:latin typeface="Avenir Next" charset="0"/>
                <a:ea typeface="Avenir Next" charset="0"/>
                <a:cs typeface="Avenir Next" charset="0"/>
              </a:rPr>
              <a:t> </a:t>
            </a:r>
            <a:r>
              <a:rPr lang="nl-NL" altLang="nl-NL" sz="8600" dirty="0" err="1" smtClean="0">
                <a:latin typeface="Avenir Next" charset="0"/>
                <a:ea typeface="Avenir Next" charset="0"/>
                <a:cs typeface="Avenir Next" charset="0"/>
              </a:rPr>
              <a:t>Size</a:t>
            </a:r>
            <a:r>
              <a:rPr lang="nl-NL" altLang="nl-NL" sz="8600" dirty="0" smtClean="0">
                <a:latin typeface="Avenir Next" charset="0"/>
                <a:ea typeface="Avenir Next" charset="0"/>
                <a:cs typeface="Avenir Next" charset="0"/>
              </a:rPr>
              <a:t> </a:t>
            </a:r>
            <a:r>
              <a:rPr lang="nl-NL" altLang="nl-NL" sz="8600" dirty="0" err="1" smtClean="0">
                <a:latin typeface="Avenir Next" charset="0"/>
                <a:ea typeface="Avenir Next" charset="0"/>
                <a:cs typeface="Avenir Next" charset="0"/>
              </a:rPr>
              <a:t>Sorting</a:t>
            </a:r>
            <a:r>
              <a:rPr lang="nl-NL" altLang="nl-NL" sz="8600" dirty="0" smtClean="0">
                <a:latin typeface="Avenir Next" charset="0"/>
                <a:ea typeface="Avenir Next" charset="0"/>
                <a:cs typeface="Avenir Next" charset="0"/>
              </a:rPr>
              <a:t> Network</a:t>
            </a:r>
            <a:endParaRPr lang="nl-NL" altLang="nl-NL" sz="8600" dirty="0">
              <a:latin typeface="Avenir Next" charset="0"/>
              <a:ea typeface="Avenir Next" charset="0"/>
              <a:cs typeface="Avenir Next" charset="0"/>
            </a:endParaRPr>
          </a:p>
        </p:txBody>
      </p:sp>
      <p:sp>
        <p:nvSpPr>
          <p:cNvPr id="7" name="Oval 6"/>
          <p:cNvSpPr/>
          <p:nvPr/>
        </p:nvSpPr>
        <p:spPr>
          <a:xfrm>
            <a:off x="391795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7087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50118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2936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508442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87683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667663"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4600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2509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37048" y="3964551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130224"/>
            <a:ext cx="30267275"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Afbeelding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5163" y="7321111"/>
            <a:ext cx="4320000" cy="1936552"/>
          </a:xfrm>
          <a:prstGeom prst="rect">
            <a:avLst/>
          </a:prstGeom>
        </p:spPr>
      </p:pic>
      <p:pic>
        <p:nvPicPr>
          <p:cNvPr id="15" name="Afbeelding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37048" y="7421499"/>
            <a:ext cx="4320000" cy="1936547"/>
          </a:xfrm>
          <a:prstGeom prst="rect">
            <a:avLst/>
          </a:prstGeom>
        </p:spPr>
      </p:pic>
      <p:pic>
        <p:nvPicPr>
          <p:cNvPr id="26" name="Afbeelding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01" y="9734798"/>
            <a:ext cx="7200000" cy="3443050"/>
          </a:xfrm>
          <a:prstGeom prst="rect">
            <a:avLst/>
          </a:prstGeom>
        </p:spPr>
      </p:pic>
      <p:graphicFrame>
        <p:nvGraphicFramePr>
          <p:cNvPr id="27" name="Diagram 26"/>
          <p:cNvGraphicFramePr/>
          <p:nvPr>
            <p:extLst>
              <p:ext uri="{D42A27DB-BD31-4B8C-83A1-F6EECF244321}">
                <p14:modId xmlns:p14="http://schemas.microsoft.com/office/powerpoint/2010/main" val="349535917"/>
              </p:ext>
            </p:extLst>
          </p:nvPr>
        </p:nvGraphicFramePr>
        <p:xfrm>
          <a:off x="10851130" y="12533702"/>
          <a:ext cx="7773609" cy="75123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Tekstvak 27"/>
          <p:cNvSpPr txBox="1"/>
          <p:nvPr/>
        </p:nvSpPr>
        <p:spPr>
          <a:xfrm>
            <a:off x="20883261" y="17329885"/>
            <a:ext cx="3507694" cy="1015663"/>
          </a:xfrm>
          <a:prstGeom prst="rect">
            <a:avLst/>
          </a:prstGeom>
          <a:noFill/>
        </p:spPr>
        <p:txBody>
          <a:bodyPr wrap="square" rtlCol="0">
            <a:spAutoFit/>
          </a:bodyPr>
          <a:lstStyle/>
          <a:p>
            <a:r>
              <a:rPr lang="nl-NL" sz="6000" dirty="0" err="1" smtClean="0">
                <a:latin typeface="Avenir Next" charset="0"/>
                <a:ea typeface="Avenir Next" charset="0"/>
                <a:cs typeface="Avenir Next" charset="0"/>
              </a:rPr>
              <a:t>Generate</a:t>
            </a:r>
            <a:endParaRPr lang="nl-NL" sz="3600" dirty="0">
              <a:latin typeface="Avenir Next" charset="0"/>
              <a:ea typeface="Avenir Next" charset="0"/>
              <a:cs typeface="Avenir Next" charset="0"/>
            </a:endParaRPr>
          </a:p>
        </p:txBody>
      </p:sp>
      <p:sp>
        <p:nvSpPr>
          <p:cNvPr id="38" name="Tekstvak 37"/>
          <p:cNvSpPr txBox="1"/>
          <p:nvPr/>
        </p:nvSpPr>
        <p:spPr>
          <a:xfrm>
            <a:off x="21475851" y="23194945"/>
            <a:ext cx="2322513" cy="1015663"/>
          </a:xfrm>
          <a:prstGeom prst="rect">
            <a:avLst/>
          </a:prstGeom>
          <a:noFill/>
        </p:spPr>
        <p:txBody>
          <a:bodyPr wrap="square" rtlCol="0">
            <a:spAutoFit/>
          </a:bodyPr>
          <a:lstStyle/>
          <a:p>
            <a:r>
              <a:rPr lang="nl-NL" sz="6000" smtClean="0">
                <a:latin typeface="Avenir Next" charset="0"/>
                <a:ea typeface="Avenir Next" charset="0"/>
                <a:cs typeface="Avenir Next" charset="0"/>
              </a:rPr>
              <a:t>Prune</a:t>
            </a:r>
            <a:endParaRPr lang="nl-NL" dirty="0">
              <a:latin typeface="Avenir Next" charset="0"/>
              <a:ea typeface="Avenir Next" charset="0"/>
              <a:cs typeface="Avenir Next" charset="0"/>
            </a:endParaRPr>
          </a:p>
        </p:txBody>
      </p:sp>
      <p:sp>
        <p:nvSpPr>
          <p:cNvPr id="6" name="Afgeschuind enkele hoek rechthoek 5"/>
          <p:cNvSpPr/>
          <p:nvPr/>
        </p:nvSpPr>
        <p:spPr>
          <a:xfrm rot="5400000">
            <a:off x="2762847" y="3118160"/>
            <a:ext cx="10489005"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540000" tIns="0" bIns="72000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Introductie</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err="1" smtClean="0">
                <a:solidFill>
                  <a:srgbClr val="191919"/>
                </a:solidFill>
                <a:latin typeface="Avenir Next" charset="0"/>
                <a:ea typeface="Avenir Next" charset="0"/>
                <a:cs typeface="Avenir Next" charset="0"/>
              </a:rPr>
              <a:t>aange-toond</a:t>
            </a:r>
            <a:r>
              <a:rPr lang="nl-NL" altLang="nl-NL" sz="3600" dirty="0" smtClean="0">
                <a:solidFill>
                  <a:srgbClr val="191919"/>
                </a:solidFill>
                <a:latin typeface="Avenir Next" charset="0"/>
                <a:ea typeface="Avenir Next" charset="0"/>
                <a:cs typeface="Avenir Next" charset="0"/>
              </a:rPr>
              <a:t>, via sorteernetwerken, dat het sorteren van 9 elementen een minimum van 25 vergelijkingen (com-paratoren) vereist. Dit onderzoek bouwt hierop verder.</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Het doel bestaat erin</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reproduceren van de resultaten voor een sorteer-netwerk van 9 kanalen, 25 </a:t>
            </a:r>
            <a:r>
              <a:rPr lang="nl-NL" altLang="nl-NL" sz="3600" dirty="0" err="1" smtClean="0">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 [1]</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verbeteren van de methode om een sorteer-netwerk voor 11 kanalen te bekomen met optimale grootte.</a:t>
            </a:r>
            <a:endParaRPr lang="nl-NL" altLang="nl-NL" sz="3600" dirty="0">
              <a:solidFill>
                <a:srgbClr val="191919"/>
              </a:solidFill>
              <a:latin typeface="Avenir Next" charset="0"/>
              <a:ea typeface="Avenir Next" charset="0"/>
              <a:cs typeface="Avenir Next"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6845</TotalTime>
  <Words>452</Words>
  <Application>Microsoft Macintosh PowerPoint</Application>
  <PresentationFormat>Aangepast</PresentationFormat>
  <Paragraphs>43</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Avenir Next</vt:lpstr>
      <vt:lpstr>Calibri</vt:lpstr>
      <vt:lpstr>Helvetica</vt:lpstr>
      <vt:lpstr>ＭＳ Ｐゴシック</vt:lpstr>
      <vt:lpstr>Times New Roman</vt:lpstr>
      <vt:lpstr>Arial</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586</cp:revision>
  <cp:lastPrinted>2016-02-16T13:10:23Z</cp:lastPrinted>
  <dcterms:created xsi:type="dcterms:W3CDTF">2012-06-12T14:08:55Z</dcterms:created>
  <dcterms:modified xsi:type="dcterms:W3CDTF">2016-02-16T17:16:28Z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