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0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6"/>
  </p:normalViewPr>
  <p:slideViewPr>
    <p:cSldViewPr snapToGrid="0" snapToObjects="1">
      <p:cViewPr>
        <p:scale>
          <a:sx n="100" d="100"/>
          <a:sy n="100" d="100"/>
        </p:scale>
        <p:origin x="4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92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5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5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6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068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95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31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7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4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2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13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63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9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6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11/23/15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6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95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8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4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  <p:sldLayoutId id="2147484244" r:id="rId14"/>
    <p:sldLayoutId id="2147484245" r:id="rId15"/>
    <p:sldLayoutId id="21474842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24" userDrawn="1">
          <p15:clr>
            <a:srgbClr val="F26B43"/>
          </p15:clr>
        </p15:guide>
        <p15:guide id="2" pos="360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pos="5400" userDrawn="1">
          <p15:clr>
            <a:srgbClr val="F26B43"/>
          </p15:clr>
        </p15:guide>
        <p15:guide id="5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smtClean="0"/>
              <a:t>Sorting </a:t>
            </a:r>
            <a:r>
              <a:rPr lang="nl-NL" dirty="0" err="1"/>
              <a:t>N</a:t>
            </a:r>
            <a:r>
              <a:rPr lang="nl-NL" smtClean="0"/>
              <a:t>etworks</a:t>
            </a:r>
            <a:r>
              <a:rPr lang="nl-NL" dirty="0" smtClean="0"/>
              <a:t>: Probleemstelling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nl-NL" dirty="0" smtClean="0"/>
              <a:t>Mathias Dekempeneer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l-NL" dirty="0" smtClean="0"/>
              <a:t>Vincent </a:t>
            </a:r>
            <a:r>
              <a:rPr lang="nl-NL" dirty="0" err="1" smtClean="0"/>
              <a:t>Derkinderen</a:t>
            </a:r>
            <a:endParaRPr lang="nl-NL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l-NL" dirty="0" smtClean="0"/>
              <a:t>3</a:t>
            </a:r>
            <a:r>
              <a:rPr lang="nl-NL" baseline="30000" dirty="0" smtClean="0"/>
              <a:t>e</a:t>
            </a:r>
            <a:r>
              <a:rPr lang="nl-NL" dirty="0" smtClean="0"/>
              <a:t> Bachelor Informatica </a:t>
            </a:r>
            <a:r>
              <a:rPr lang="nl-NL" dirty="0" err="1" smtClean="0"/>
              <a:t>KULeuven</a:t>
            </a:r>
            <a:endParaRPr lang="nl-NL" dirty="0" smtClean="0"/>
          </a:p>
          <a:p>
            <a:r>
              <a:rPr lang="nl-NL" dirty="0" smtClean="0"/>
              <a:t>Begeleider: Tom Schrijvers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97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Comparator Network</a:t>
            </a:r>
            <a:endParaRPr lang="nl-NL" dirty="0"/>
          </a:p>
        </p:txBody>
      </p:sp>
      <p:pic>
        <p:nvPicPr>
          <p:cNvPr id="4" name="Picture 2" descr="C:\Users\Admin\Desktop\Compar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768" y="4498504"/>
            <a:ext cx="3604539" cy="163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 descr="150px-Sorting-network-comparator-demonstratio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069372"/>
            <a:ext cx="1938815" cy="2494609"/>
          </a:xfrm>
          <a:prstGeom prst="rect">
            <a:avLst/>
          </a:prstGeom>
        </p:spPr>
      </p:pic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93" y="1733569"/>
            <a:ext cx="3600008" cy="1936732"/>
          </a:xfrm>
        </p:spPr>
      </p:pic>
    </p:spTree>
    <p:extLst>
      <p:ext uri="{BB962C8B-B14F-4D97-AF65-F5344CB8AC3E}">
        <p14:creationId xmlns:p14="http://schemas.microsoft.com/office/powerpoint/2010/main" val="11957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Sorting Network</a:t>
            </a:r>
            <a:endParaRPr lang="nl-NL" dirty="0"/>
          </a:p>
        </p:txBody>
      </p:sp>
      <p:pic>
        <p:nvPicPr>
          <p:cNvPr id="9" name="Tijdelijke aanduiding voor inhoud 6" descr="650px-SimpleSortingNetworkFullOperation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3" b="-663"/>
          <a:stretch>
            <a:fillRect/>
          </a:stretch>
        </p:blipFill>
        <p:spPr>
          <a:xfrm>
            <a:off x="609599" y="2233661"/>
            <a:ext cx="6347713" cy="3353920"/>
          </a:xfrm>
        </p:spPr>
      </p:pic>
    </p:spTree>
    <p:extLst>
      <p:ext uri="{BB962C8B-B14F-4D97-AF65-F5344CB8AC3E}">
        <p14:creationId xmlns:p14="http://schemas.microsoft.com/office/powerpoint/2010/main" val="8271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Nul – één principe</a:t>
            </a:r>
            <a:endParaRPr lang="nl-NL" dirty="0"/>
          </a:p>
        </p:txBody>
      </p:sp>
      <p:sp>
        <p:nvSpPr>
          <p:cNvPr id="4" name="Tijdelijke aanduiding voor inhoud 10"/>
          <p:cNvSpPr>
            <a:spLocks noGrp="1"/>
          </p:cNvSpPr>
          <p:nvPr>
            <p:ph idx="1"/>
          </p:nvPr>
        </p:nvSpPr>
        <p:spPr>
          <a:xfrm>
            <a:off x="355600" y="2160591"/>
            <a:ext cx="6832600" cy="2017709"/>
          </a:xfrm>
          <a:gradFill flip="none" rotWithShape="1">
            <a:gsLst>
              <a:gs pos="9000">
                <a:schemeClr val="accent2"/>
              </a:gs>
              <a:gs pos="83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0" indent="-50800" algn="ctr" defTabSz="914400">
              <a:spcBef>
                <a:spcPts val="600"/>
              </a:spcBef>
              <a:buSzPct val="90000"/>
              <a:buNone/>
            </a:pPr>
            <a:r>
              <a:rPr lang="is-IS" sz="2200" b="1" dirty="0"/>
              <a:t>s</a:t>
            </a:r>
            <a:r>
              <a:rPr lang="is-IS" sz="2200" b="1" dirty="0" smtClean="0"/>
              <a:t>orteert </a:t>
            </a:r>
            <a:r>
              <a:rPr lang="is-IS" sz="2200" b="1" dirty="0"/>
              <a:t>alle combinaties </a:t>
            </a:r>
            <a:r>
              <a:rPr lang="nl-NL" sz="2200" b="1" dirty="0"/>
              <a:t>{0,1} </a:t>
            </a:r>
            <a:br>
              <a:rPr lang="nl-NL" sz="2200" b="1" dirty="0"/>
            </a:br>
            <a:r>
              <a:rPr lang="nl-NL" sz="2200" b="1" dirty="0"/>
              <a:t>⇓ </a:t>
            </a:r>
            <a:br>
              <a:rPr lang="nl-NL" sz="2200" b="1" dirty="0"/>
            </a:br>
            <a:r>
              <a:rPr lang="nl-NL" sz="2200" b="1" dirty="0"/>
              <a:t>sorteert alle combinaties v</a:t>
            </a:r>
            <a:r>
              <a:rPr lang="is-IS" sz="2200" b="1" dirty="0"/>
              <a:t>an totaal geordende </a:t>
            </a:r>
            <a:r>
              <a:rPr lang="is-IS" sz="2200" b="1" dirty="0" smtClean="0"/>
              <a:t>set</a:t>
            </a:r>
          </a:p>
          <a:p>
            <a:pPr marL="0" indent="-50800" algn="ctr" defTabSz="914400">
              <a:spcBef>
                <a:spcPts val="600"/>
              </a:spcBef>
              <a:buSzPct val="90000"/>
              <a:buNone/>
            </a:pPr>
            <a:r>
              <a:rPr lang="nl-NL" sz="2200" b="1" dirty="0" smtClean="0"/>
              <a:t>⇓</a:t>
            </a:r>
          </a:p>
          <a:p>
            <a:pPr marL="0" indent="-50800" algn="ctr" defTabSz="914400">
              <a:spcBef>
                <a:spcPts val="600"/>
              </a:spcBef>
              <a:buSzPct val="90000"/>
              <a:buNone/>
            </a:pPr>
            <a:r>
              <a:rPr lang="nl-NL" sz="2200" b="1" dirty="0" smtClean="0"/>
              <a:t>testen comparator </a:t>
            </a:r>
            <a:r>
              <a:rPr lang="nl-NL" sz="2200" b="1" dirty="0" err="1" smtClean="0"/>
              <a:t>network</a:t>
            </a:r>
            <a:r>
              <a:rPr lang="nl-NL" sz="2200" b="1" dirty="0" smtClean="0"/>
              <a:t> = testen combinaties {0,1}</a:t>
            </a:r>
            <a:endParaRPr lang="nl-NL" sz="2200" b="1" dirty="0"/>
          </a:p>
        </p:txBody>
      </p:sp>
    </p:spTree>
    <p:extLst>
      <p:ext uri="{BB962C8B-B14F-4D97-AF65-F5344CB8AC3E}">
        <p14:creationId xmlns:p14="http://schemas.microsoft.com/office/powerpoint/2010/main" val="15267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NL" dirty="0" smtClean="0"/>
              <a:t>25 </a:t>
            </a:r>
            <a:r>
              <a:rPr lang="nl-NL" dirty="0" err="1" smtClean="0"/>
              <a:t>Comparators</a:t>
            </a:r>
            <a:r>
              <a:rPr lang="nl-NL" dirty="0" smtClean="0"/>
              <a:t> is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when</a:t>
            </a:r>
            <a:r>
              <a:rPr lang="nl-NL" dirty="0" smtClean="0"/>
              <a:t> Sorting 9 </a:t>
            </a:r>
            <a:r>
              <a:rPr lang="nl-NL" dirty="0" err="1" smtClean="0"/>
              <a:t>Inputs</a:t>
            </a:r>
            <a:r>
              <a:rPr lang="nl-NL" dirty="0"/>
              <a:t/>
            </a:r>
            <a:br>
              <a:rPr lang="nl-NL" dirty="0"/>
            </a:br>
            <a:r>
              <a:rPr lang="nl-NL" sz="2200" dirty="0" smtClean="0"/>
              <a:t>(</a:t>
            </a:r>
            <a:r>
              <a:rPr lang="nl-NL" sz="2200" dirty="0" err="1" smtClean="0"/>
              <a:t>and</a:t>
            </a:r>
            <a:r>
              <a:rPr lang="nl-NL" sz="2200" dirty="0" smtClean="0"/>
              <a:t> 29 </a:t>
            </a:r>
            <a:r>
              <a:rPr lang="nl-NL" sz="2200" dirty="0" err="1" smtClean="0"/>
              <a:t>for</a:t>
            </a:r>
            <a:r>
              <a:rPr lang="nl-NL" sz="2200" dirty="0"/>
              <a:t> </a:t>
            </a:r>
            <a:r>
              <a:rPr lang="nl-NL" sz="2200" dirty="0" smtClean="0"/>
              <a:t>10)</a:t>
            </a:r>
            <a:endParaRPr lang="nl-NL" sz="2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(9 kanalen)</a:t>
            </a:r>
          </a:p>
          <a:p>
            <a:r>
              <a:rPr lang="nl-NL" dirty="0" err="1" smtClean="0"/>
              <a:t>Generate</a:t>
            </a:r>
            <a:r>
              <a:rPr lang="nl-NL" dirty="0" smtClean="0"/>
              <a:t> &amp; Prune</a:t>
            </a:r>
          </a:p>
          <a:p>
            <a:r>
              <a:rPr lang="nl-NL" dirty="0" err="1" smtClean="0"/>
              <a:t>Subsumes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4" name="Tijdelijke aanduiding voor inhoud 10"/>
          <p:cNvSpPr txBox="1">
            <a:spLocks/>
          </p:cNvSpPr>
          <p:nvPr/>
        </p:nvSpPr>
        <p:spPr>
          <a:xfrm>
            <a:off x="609599" y="3523643"/>
            <a:ext cx="6347713" cy="1154665"/>
          </a:xfrm>
          <a:prstGeom prst="rect">
            <a:avLst/>
          </a:prstGeom>
          <a:gradFill flip="none" rotWithShape="1">
            <a:gsLst>
              <a:gs pos="9000">
                <a:schemeClr val="accent2"/>
              </a:gs>
              <a:gs pos="83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 ≤</a:t>
            </a:r>
            <a:r>
              <a:rPr lang="nl-NL" baseline="-25000" dirty="0" smtClean="0"/>
              <a:t>p</a:t>
            </a:r>
            <a:r>
              <a:rPr lang="nl-NL" dirty="0" smtClean="0"/>
              <a:t>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⇔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dirty="0" smtClean="0"/>
              <a:t>(C</a:t>
            </a:r>
            <a:r>
              <a:rPr lang="nl-NL" baseline="-25000" dirty="0" smtClean="0"/>
              <a:t>a</a:t>
            </a:r>
            <a:r>
              <a:rPr lang="nl-NL" dirty="0" smtClean="0"/>
              <a:t>)) ⊆ </a:t>
            </a:r>
            <a:r>
              <a:rPr lang="nl-NL" dirty="0" err="1" smtClean="0"/>
              <a:t>outputs</a:t>
            </a:r>
            <a:r>
              <a:rPr lang="nl-NL" dirty="0" smtClean="0"/>
              <a:t>(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0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3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3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50</Words>
  <Application>Microsoft Macintosh PowerPoint</Application>
  <PresentationFormat>Diavoorstelling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Trebuchet MS</vt:lpstr>
      <vt:lpstr>Wingdings 2</vt:lpstr>
      <vt:lpstr>Wingdings 3</vt:lpstr>
      <vt:lpstr>Arial</vt:lpstr>
      <vt:lpstr>Facet</vt:lpstr>
      <vt:lpstr>Sorting Networks: Probleemstelling</vt:lpstr>
      <vt:lpstr>Comparator Network</vt:lpstr>
      <vt:lpstr>Sorting Network</vt:lpstr>
      <vt:lpstr>Nul – één principe</vt:lpstr>
      <vt:lpstr>25 Comparators is Optimal  when Sorting 9 Inputs (and 29 for 10)</vt:lpstr>
      <vt:lpstr>PowerPoint-presentatie</vt:lpstr>
      <vt:lpstr>Vragen?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networks: Probleemstelling</dc:title>
  <dc:creator>r0375050</dc:creator>
  <cp:lastModifiedBy>r0375050</cp:lastModifiedBy>
  <cp:revision>9</cp:revision>
  <dcterms:created xsi:type="dcterms:W3CDTF">2015-11-23T15:54:09Z</dcterms:created>
  <dcterms:modified xsi:type="dcterms:W3CDTF">2015-11-23T16:38:20Z</dcterms:modified>
</cp:coreProperties>
</file>