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13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81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920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421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26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3/02/2016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46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3/02/2016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899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3/02/2016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710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3/02/2016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66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3/02/2016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277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CC6B-6267-4849-ABE7-7E864026F70D}" type="datetimeFigureOut">
              <a:rPr lang="nl-BE" smtClean="0"/>
              <a:t>3/02/2016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176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CC6B-6267-4849-ABE7-7E864026F70D}" type="datetimeFigureOut">
              <a:rPr lang="nl-BE" smtClean="0"/>
              <a:t>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FB6A-567D-46A7-ABD3-38777F6CAD7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144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448204" y="0"/>
            <a:ext cx="7804315" cy="9537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89043" y="116632"/>
            <a:ext cx="1440160" cy="720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3131840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4644008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6223925" y="1166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7733928" y="114333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/>
          <p:cNvCxnSpPr>
            <a:endCxn id="13" idx="0"/>
          </p:cNvCxnSpPr>
          <p:nvPr/>
        </p:nvCxnSpPr>
        <p:spPr>
          <a:xfrm>
            <a:off x="5350361" y="584394"/>
            <a:ext cx="16160" cy="68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89042" y="1268760"/>
            <a:ext cx="7554957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&lt;</a:t>
            </a:r>
            <a:r>
              <a:rPr lang="nl-BE" dirty="0" smtClean="0"/>
              <a:t>Short[][]&gt; Network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182453" y="14053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 Network</a:t>
            </a:r>
            <a:endParaRPr lang="nl-BE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312911"/>
            <a:ext cx="133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ObjectArrayList</a:t>
            </a:r>
            <a:endParaRPr lang="nl-BE" sz="1400" dirty="0"/>
          </a:p>
        </p:txBody>
      </p:sp>
      <p:cxnSp>
        <p:nvCxnSpPr>
          <p:cNvPr id="23" name="Straight Arrow Connector 22"/>
          <p:cNvCxnSpPr>
            <a:stCxn id="13" idx="2"/>
            <a:endCxn id="27" idx="0"/>
          </p:cNvCxnSpPr>
          <p:nvPr/>
        </p:nvCxnSpPr>
        <p:spPr>
          <a:xfrm flipH="1">
            <a:off x="2087725" y="1844824"/>
            <a:ext cx="3278796" cy="52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801003" y="2366527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5" name="Rectangle 24"/>
          <p:cNvSpPr/>
          <p:nvPr/>
        </p:nvSpPr>
        <p:spPr>
          <a:xfrm>
            <a:off x="3445364" y="2366527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26" name="Rectangle 25"/>
          <p:cNvSpPr/>
          <p:nvPr/>
        </p:nvSpPr>
        <p:spPr>
          <a:xfrm>
            <a:off x="4644009" y="2366527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7" name="Rectangle 26"/>
          <p:cNvSpPr/>
          <p:nvPr/>
        </p:nvSpPr>
        <p:spPr>
          <a:xfrm>
            <a:off x="1331641" y="2366526"/>
            <a:ext cx="1512168" cy="5584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&lt;Short[]&gt; comparators</a:t>
            </a:r>
            <a:endParaRPr lang="nl-BE" dirty="0"/>
          </a:p>
        </p:txBody>
      </p:sp>
      <p:sp>
        <p:nvSpPr>
          <p:cNvPr id="29" name="Rectangle 28"/>
          <p:cNvSpPr/>
          <p:nvPr/>
        </p:nvSpPr>
        <p:spPr>
          <a:xfrm>
            <a:off x="1331641" y="3284984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30" name="Rectangle 29"/>
          <p:cNvSpPr/>
          <p:nvPr/>
        </p:nvSpPr>
        <p:spPr>
          <a:xfrm>
            <a:off x="1331641" y="3941440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2</a:t>
            </a:r>
            <a:endParaRPr lang="nl-BE" dirty="0"/>
          </a:p>
        </p:txBody>
      </p:sp>
      <p:sp>
        <p:nvSpPr>
          <p:cNvPr id="31" name="Rectangle 30"/>
          <p:cNvSpPr/>
          <p:nvPr/>
        </p:nvSpPr>
        <p:spPr>
          <a:xfrm>
            <a:off x="1331641" y="4581128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3</a:t>
            </a:r>
            <a:endParaRPr lang="nl-BE" dirty="0"/>
          </a:p>
        </p:txBody>
      </p:sp>
      <p:sp>
        <p:nvSpPr>
          <p:cNvPr id="32" name="Rectangle 31"/>
          <p:cNvSpPr/>
          <p:nvPr/>
        </p:nvSpPr>
        <p:spPr>
          <a:xfrm>
            <a:off x="1331641" y="5237584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#1’en = 4</a:t>
            </a:r>
            <a:endParaRPr lang="nl-BE" dirty="0"/>
          </a:p>
        </p:txBody>
      </p:sp>
      <p:sp>
        <p:nvSpPr>
          <p:cNvPr id="36" name="Rectangle 35"/>
          <p:cNvSpPr/>
          <p:nvPr/>
        </p:nvSpPr>
        <p:spPr>
          <a:xfrm>
            <a:off x="5801003" y="3285489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7" name="Rectangle 36"/>
          <p:cNvSpPr/>
          <p:nvPr/>
        </p:nvSpPr>
        <p:spPr>
          <a:xfrm>
            <a:off x="3445364" y="3285489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38" name="Rectangle 37"/>
          <p:cNvSpPr/>
          <p:nvPr/>
        </p:nvSpPr>
        <p:spPr>
          <a:xfrm>
            <a:off x="4644009" y="3285489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251520" y="236652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</a:t>
            </a:r>
            <a:r>
              <a:rPr lang="nl-BE" dirty="0" smtClean="0"/>
              <a:t>ata[0]</a:t>
            </a:r>
            <a:endParaRPr lang="nl-BE" dirty="0"/>
          </a:p>
        </p:txBody>
      </p:sp>
      <p:sp>
        <p:nvSpPr>
          <p:cNvPr id="40" name="TextBox 39"/>
          <p:cNvSpPr txBox="1"/>
          <p:nvPr/>
        </p:nvSpPr>
        <p:spPr>
          <a:xfrm>
            <a:off x="251520" y="3348205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data[1]</a:t>
            </a:r>
            <a:endParaRPr lang="nl-BE" dirty="0"/>
          </a:p>
        </p:txBody>
      </p:sp>
      <p:sp>
        <p:nvSpPr>
          <p:cNvPr id="41" name="TextBox 40"/>
          <p:cNvSpPr txBox="1"/>
          <p:nvPr/>
        </p:nvSpPr>
        <p:spPr>
          <a:xfrm>
            <a:off x="251520" y="4008802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data[2]</a:t>
            </a:r>
            <a:endParaRPr lang="nl-BE" dirty="0"/>
          </a:p>
        </p:txBody>
      </p:sp>
      <p:sp>
        <p:nvSpPr>
          <p:cNvPr id="42" name="TextBox 41"/>
          <p:cNvSpPr txBox="1"/>
          <p:nvPr/>
        </p:nvSpPr>
        <p:spPr>
          <a:xfrm>
            <a:off x="2801845" y="2414043"/>
            <a:ext cx="6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S(35)</a:t>
            </a:r>
            <a:endParaRPr lang="nl-BE" dirty="0"/>
          </a:p>
        </p:txBody>
      </p:sp>
      <p:sp>
        <p:nvSpPr>
          <p:cNvPr id="43" name="TextBox 42"/>
          <p:cNvSpPr txBox="1"/>
          <p:nvPr/>
        </p:nvSpPr>
        <p:spPr>
          <a:xfrm>
            <a:off x="251521" y="4616644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data[3]</a:t>
            </a:r>
            <a:endParaRPr lang="nl-BE" dirty="0"/>
          </a:p>
        </p:txBody>
      </p:sp>
      <p:sp>
        <p:nvSpPr>
          <p:cNvPr id="44" name="TextBox 43"/>
          <p:cNvSpPr txBox="1"/>
          <p:nvPr/>
        </p:nvSpPr>
        <p:spPr>
          <a:xfrm>
            <a:off x="251521" y="530494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data[4]</a:t>
            </a:r>
            <a:endParaRPr lang="nl-BE" dirty="0"/>
          </a:p>
        </p:txBody>
      </p:sp>
      <p:sp>
        <p:nvSpPr>
          <p:cNvPr id="34" name="Rectangle 33"/>
          <p:cNvSpPr/>
          <p:nvPr/>
        </p:nvSpPr>
        <p:spPr>
          <a:xfrm>
            <a:off x="1361931" y="5921188"/>
            <a:ext cx="1512168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W(C,x,k)</a:t>
            </a:r>
            <a:endParaRPr lang="nl-BE" dirty="0"/>
          </a:p>
        </p:txBody>
      </p:sp>
      <p:sp>
        <p:nvSpPr>
          <p:cNvPr id="35" name="TextBox 34"/>
          <p:cNvSpPr txBox="1"/>
          <p:nvPr/>
        </p:nvSpPr>
        <p:spPr>
          <a:xfrm>
            <a:off x="271669" y="5988042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data[4]</a:t>
            </a:r>
            <a:endParaRPr lang="nl-BE" dirty="0"/>
          </a:p>
        </p:txBody>
      </p:sp>
      <p:sp>
        <p:nvSpPr>
          <p:cNvPr id="45" name="Rectangle 44"/>
          <p:cNvSpPr/>
          <p:nvPr/>
        </p:nvSpPr>
        <p:spPr>
          <a:xfrm>
            <a:off x="5563681" y="5949280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|P|</a:t>
            </a:r>
            <a:endParaRPr lang="nl-BE" dirty="0"/>
          </a:p>
        </p:txBody>
      </p:sp>
      <p:sp>
        <p:nvSpPr>
          <p:cNvPr id="46" name="Rectangle 45"/>
          <p:cNvSpPr/>
          <p:nvPr/>
        </p:nvSpPr>
        <p:spPr>
          <a:xfrm>
            <a:off x="3203848" y="5949280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47" name="Rectangle 46"/>
          <p:cNvSpPr/>
          <p:nvPr/>
        </p:nvSpPr>
        <p:spPr>
          <a:xfrm>
            <a:off x="4402493" y="5949280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</a:t>
            </a:r>
            <a:endParaRPr lang="nl-BE" dirty="0"/>
          </a:p>
        </p:txBody>
      </p:sp>
      <p:sp>
        <p:nvSpPr>
          <p:cNvPr id="48" name="Rectangle 47"/>
          <p:cNvSpPr/>
          <p:nvPr/>
        </p:nvSpPr>
        <p:spPr>
          <a:xfrm>
            <a:off x="6757188" y="5949280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</a:t>
            </a:r>
            <a:endParaRPr lang="nl-BE" dirty="0"/>
          </a:p>
        </p:txBody>
      </p:sp>
      <p:sp>
        <p:nvSpPr>
          <p:cNvPr id="49" name="Rectangle 48"/>
          <p:cNvSpPr/>
          <p:nvPr/>
        </p:nvSpPr>
        <p:spPr>
          <a:xfrm>
            <a:off x="7898633" y="5956684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|L|</a:t>
            </a:r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87592" y="6438802"/>
            <a:ext cx="1800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P=w(C,0,k)	L=w(C1,k)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9732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15616" y="476672"/>
            <a:ext cx="7554957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&lt;</a:t>
            </a:r>
            <a:r>
              <a:rPr lang="nl-BE" dirty="0" smtClean="0"/>
              <a:t>Short[][]&gt; Network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113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 Network</a:t>
            </a:r>
            <a:endParaRPr lang="nl-BE" dirty="0"/>
          </a:p>
        </p:txBody>
      </p:sp>
      <p:cxnSp>
        <p:nvCxnSpPr>
          <p:cNvPr id="23" name="Straight Arrow Connector 22"/>
          <p:cNvCxnSpPr>
            <a:stCxn id="13" idx="2"/>
            <a:endCxn id="27" idx="0"/>
          </p:cNvCxnSpPr>
          <p:nvPr/>
        </p:nvCxnSpPr>
        <p:spPr>
          <a:xfrm flipH="1">
            <a:off x="4298633" y="1052736"/>
            <a:ext cx="594462" cy="186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11911" y="1238945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5" name="Rectangle 24"/>
          <p:cNvSpPr/>
          <p:nvPr/>
        </p:nvSpPr>
        <p:spPr>
          <a:xfrm>
            <a:off x="5656272" y="1238945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26" name="Rectangle 25"/>
          <p:cNvSpPr/>
          <p:nvPr/>
        </p:nvSpPr>
        <p:spPr>
          <a:xfrm>
            <a:off x="6854917" y="1238945"/>
            <a:ext cx="1110749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</a:t>
            </a:r>
            <a:endParaRPr lang="nl-BE" dirty="0"/>
          </a:p>
        </p:txBody>
      </p:sp>
      <p:sp>
        <p:nvSpPr>
          <p:cNvPr id="27" name="Rectangle 26"/>
          <p:cNvSpPr/>
          <p:nvPr/>
        </p:nvSpPr>
        <p:spPr>
          <a:xfrm>
            <a:off x="3542549" y="1238944"/>
            <a:ext cx="1512168" cy="5584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&lt;Short[]&gt; comparators</a:t>
            </a:r>
            <a:endParaRPr lang="nl-BE" dirty="0"/>
          </a:p>
        </p:txBody>
      </p:sp>
      <p:sp>
        <p:nvSpPr>
          <p:cNvPr id="29" name="Rectangle 28"/>
          <p:cNvSpPr/>
          <p:nvPr/>
        </p:nvSpPr>
        <p:spPr>
          <a:xfrm>
            <a:off x="1258450" y="2119401"/>
            <a:ext cx="1512168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Outputs </a:t>
            </a:r>
            <a:br>
              <a:rPr lang="nl-BE" dirty="0" smtClean="0"/>
            </a:br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36" name="Rectangle 35"/>
          <p:cNvSpPr/>
          <p:nvPr/>
        </p:nvSpPr>
        <p:spPr>
          <a:xfrm>
            <a:off x="5727812" y="211990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7" name="Rectangle 36"/>
          <p:cNvSpPr/>
          <p:nvPr/>
        </p:nvSpPr>
        <p:spPr>
          <a:xfrm>
            <a:off x="3372173" y="211990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38" name="Rectangle 37"/>
          <p:cNvSpPr/>
          <p:nvPr/>
        </p:nvSpPr>
        <p:spPr>
          <a:xfrm>
            <a:off x="4570818" y="211990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2462428" y="1238944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</a:t>
            </a:r>
            <a:r>
              <a:rPr lang="nl-BE" dirty="0" smtClean="0"/>
              <a:t>ata[0]</a:t>
            </a:r>
            <a:endParaRPr lang="nl-BE" dirty="0"/>
          </a:p>
        </p:txBody>
      </p:sp>
      <p:sp>
        <p:nvSpPr>
          <p:cNvPr id="40" name="TextBox 39"/>
          <p:cNvSpPr txBox="1"/>
          <p:nvPr/>
        </p:nvSpPr>
        <p:spPr>
          <a:xfrm>
            <a:off x="178329" y="2182622"/>
            <a:ext cx="8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data[1]</a:t>
            </a:r>
            <a:br>
              <a:rPr lang="nl-BE" dirty="0" smtClean="0"/>
            </a:br>
            <a:r>
              <a:rPr lang="nl-BE" dirty="0" smtClean="0"/>
              <a:t>(old)</a:t>
            </a:r>
            <a:endParaRPr lang="nl-BE" dirty="0"/>
          </a:p>
        </p:txBody>
      </p:sp>
      <p:sp>
        <p:nvSpPr>
          <p:cNvPr id="42" name="TextBox 41"/>
          <p:cNvSpPr txBox="1"/>
          <p:nvPr/>
        </p:nvSpPr>
        <p:spPr>
          <a:xfrm>
            <a:off x="5012753" y="1286461"/>
            <a:ext cx="6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S(35)</a:t>
            </a:r>
            <a:endParaRPr lang="nl-BE" dirty="0"/>
          </a:p>
        </p:txBody>
      </p:sp>
      <p:sp>
        <p:nvSpPr>
          <p:cNvPr id="33" name="Rectangle 32"/>
          <p:cNvSpPr/>
          <p:nvPr/>
        </p:nvSpPr>
        <p:spPr>
          <a:xfrm>
            <a:off x="5909522" y="3969060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34" name="Rectangle 33"/>
          <p:cNvSpPr/>
          <p:nvPr/>
        </p:nvSpPr>
        <p:spPr>
          <a:xfrm>
            <a:off x="3553883" y="3969060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35" name="Rectangle 34"/>
          <p:cNvSpPr/>
          <p:nvPr/>
        </p:nvSpPr>
        <p:spPr>
          <a:xfrm>
            <a:off x="4752528" y="3969060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45" name="Rectangle 44"/>
          <p:cNvSpPr/>
          <p:nvPr/>
        </p:nvSpPr>
        <p:spPr>
          <a:xfrm>
            <a:off x="1224137" y="3933056"/>
            <a:ext cx="17281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Comp(Outputs)</a:t>
            </a:r>
            <a:br>
              <a:rPr lang="nl-BE" dirty="0" smtClean="0"/>
            </a:br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770618" y="2182622"/>
            <a:ext cx="6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S(x)</a:t>
            </a:r>
            <a:endParaRPr lang="nl-BE" dirty="0"/>
          </a:p>
        </p:txBody>
      </p:sp>
      <p:sp>
        <p:nvSpPr>
          <p:cNvPr id="46" name="TextBox 45"/>
          <p:cNvSpPr txBox="1"/>
          <p:nvPr/>
        </p:nvSpPr>
        <p:spPr>
          <a:xfrm>
            <a:off x="360039" y="4000418"/>
            <a:ext cx="8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data[1]</a:t>
            </a:r>
            <a:br>
              <a:rPr lang="nl-BE" dirty="0" smtClean="0"/>
            </a:br>
            <a:r>
              <a:rPr lang="nl-BE" dirty="0" smtClean="0"/>
              <a:t>(new)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952329" y="4000418"/>
            <a:ext cx="7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</a:t>
            </a:r>
            <a:r>
              <a:rPr lang="nl-BE" baseline="-25000" dirty="0" smtClean="0"/>
              <a:t>1</a:t>
            </a:r>
            <a:r>
              <a:rPr lang="nl-BE" dirty="0" smtClean="0"/>
              <a:t>(x)</a:t>
            </a:r>
            <a:endParaRPr lang="nl-BE" dirty="0"/>
          </a:p>
        </p:txBody>
      </p:sp>
      <p:sp>
        <p:nvSpPr>
          <p:cNvPr id="11" name="U-Turn Arrow 10"/>
          <p:cNvSpPr/>
          <p:nvPr/>
        </p:nvSpPr>
        <p:spPr>
          <a:xfrm rot="5400000">
            <a:off x="6712619" y="2383166"/>
            <a:ext cx="1245475" cy="91820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0352" y="2132856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1400" dirty="0"/>
          </a:p>
          <a:p>
            <a:endParaRPr lang="nl-BE" sz="1400" dirty="0" smtClean="0"/>
          </a:p>
          <a:p>
            <a:r>
              <a:rPr lang="nl-BE" sz="1400" dirty="0" smtClean="0"/>
              <a:t>“set”</a:t>
            </a:r>
            <a:r>
              <a:rPr lang="nl-BE" sz="1400" dirty="0" smtClean="0"/>
              <a:t>.add</a:t>
            </a:r>
            <a:r>
              <a:rPr lang="nl-BE" sz="1400" dirty="0" smtClean="0"/>
              <a:t>(</a:t>
            </a:r>
            <a:br>
              <a:rPr lang="nl-BE" sz="1400" dirty="0" smtClean="0"/>
            </a:br>
            <a:r>
              <a:rPr lang="nl-BE" sz="1400" dirty="0" smtClean="0"/>
              <a:t>comp(output))</a:t>
            </a:r>
            <a:endParaRPr lang="nl-BE" sz="1400" dirty="0"/>
          </a:p>
        </p:txBody>
      </p:sp>
      <p:sp>
        <p:nvSpPr>
          <p:cNvPr id="54" name="Rectangle 53"/>
          <p:cNvSpPr/>
          <p:nvPr/>
        </p:nvSpPr>
        <p:spPr>
          <a:xfrm>
            <a:off x="5943835" y="303295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55" name="Rectangle 54"/>
          <p:cNvSpPr/>
          <p:nvPr/>
        </p:nvSpPr>
        <p:spPr>
          <a:xfrm>
            <a:off x="3588196" y="303295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&lt;Short&gt;</a:t>
            </a:r>
            <a:endParaRPr lang="nl-BE" dirty="0"/>
          </a:p>
        </p:txBody>
      </p:sp>
      <p:sp>
        <p:nvSpPr>
          <p:cNvPr id="56" name="Rectangle 55"/>
          <p:cNvSpPr/>
          <p:nvPr/>
        </p:nvSpPr>
        <p:spPr>
          <a:xfrm>
            <a:off x="4786841" y="3032956"/>
            <a:ext cx="1110749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Output</a:t>
            </a:r>
            <a:endParaRPr lang="nl-BE" dirty="0"/>
          </a:p>
        </p:txBody>
      </p:sp>
      <p:sp>
        <p:nvSpPr>
          <p:cNvPr id="57" name="Rectangle 56"/>
          <p:cNvSpPr/>
          <p:nvPr/>
        </p:nvSpPr>
        <p:spPr>
          <a:xfrm>
            <a:off x="1258450" y="2996952"/>
            <a:ext cx="17281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Comp(Outputs)</a:t>
            </a:r>
            <a:br>
              <a:rPr lang="nl-BE" dirty="0" smtClean="0"/>
            </a:br>
            <a:r>
              <a:rPr lang="nl-BE" dirty="0" smtClean="0"/>
              <a:t>#1’en = 1</a:t>
            </a:r>
            <a:endParaRPr lang="nl-BE" dirty="0"/>
          </a:p>
        </p:txBody>
      </p:sp>
      <p:sp>
        <p:nvSpPr>
          <p:cNvPr id="58" name="TextBox 57"/>
          <p:cNvSpPr txBox="1"/>
          <p:nvPr/>
        </p:nvSpPr>
        <p:spPr>
          <a:xfrm>
            <a:off x="108686" y="2926685"/>
            <a:ext cx="122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TempArray</a:t>
            </a:r>
            <a:endParaRPr lang="nl-BE" dirty="0"/>
          </a:p>
        </p:txBody>
      </p:sp>
      <p:sp>
        <p:nvSpPr>
          <p:cNvPr id="59" name="TextBox 58"/>
          <p:cNvSpPr txBox="1"/>
          <p:nvPr/>
        </p:nvSpPr>
        <p:spPr>
          <a:xfrm>
            <a:off x="2986642" y="3036694"/>
            <a:ext cx="72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S</a:t>
            </a:r>
            <a:r>
              <a:rPr lang="nl-BE" baseline="-25000" dirty="0" smtClean="0"/>
              <a:t>1</a:t>
            </a:r>
            <a:r>
              <a:rPr lang="nl-BE" dirty="0" smtClean="0"/>
              <a:t>(x)</a:t>
            </a:r>
            <a:endParaRPr lang="nl-BE" dirty="0"/>
          </a:p>
        </p:txBody>
      </p:sp>
      <p:sp>
        <p:nvSpPr>
          <p:cNvPr id="15" name="Down Arrow 14"/>
          <p:cNvSpPr/>
          <p:nvPr/>
        </p:nvSpPr>
        <p:spPr>
          <a:xfrm>
            <a:off x="4067944" y="3501008"/>
            <a:ext cx="272185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3094613" y="-114527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u="sng" dirty="0" smtClean="0"/>
              <a:t>Add Comperator</a:t>
            </a:r>
            <a:endParaRPr lang="nl-BE" sz="3200" u="sng" dirty="0"/>
          </a:p>
        </p:txBody>
      </p:sp>
    </p:spTree>
    <p:extLst>
      <p:ext uri="{BB962C8B-B14F-4D97-AF65-F5344CB8AC3E}">
        <p14:creationId xmlns:p14="http://schemas.microsoft.com/office/powerpoint/2010/main" val="19470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57200" y="1417638"/>
            <a:ext cx="7931224" cy="64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N</a:t>
            </a:r>
          </a:p>
        </p:txBody>
      </p:sp>
      <p:sp>
        <p:nvSpPr>
          <p:cNvPr id="5" name="Rechthoek 4"/>
          <p:cNvSpPr/>
          <p:nvPr/>
        </p:nvSpPr>
        <p:spPr>
          <a:xfrm>
            <a:off x="444338" y="4005064"/>
            <a:ext cx="395635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Thread1(N)</a:t>
            </a:r>
          </a:p>
        </p:txBody>
      </p:sp>
      <p:sp>
        <p:nvSpPr>
          <p:cNvPr id="6" name="Rechthoek 5"/>
          <p:cNvSpPr/>
          <p:nvPr/>
        </p:nvSpPr>
        <p:spPr>
          <a:xfrm>
            <a:off x="4441632" y="4005064"/>
            <a:ext cx="39604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Thread2(N)</a:t>
            </a:r>
          </a:p>
        </p:txBody>
      </p:sp>
      <p:sp>
        <p:nvSpPr>
          <p:cNvPr id="7" name="Pijl omlaag 6"/>
          <p:cNvSpPr/>
          <p:nvPr/>
        </p:nvSpPr>
        <p:spPr>
          <a:xfrm>
            <a:off x="1990465" y="2060848"/>
            <a:ext cx="864096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ijl omlaag 7"/>
          <p:cNvSpPr/>
          <p:nvPr/>
        </p:nvSpPr>
        <p:spPr>
          <a:xfrm>
            <a:off x="5989804" y="2060848"/>
            <a:ext cx="864096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2854561" y="2636912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Thread 1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44991" y="2744576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Thread 2</a:t>
            </a:r>
            <a:endParaRPr lang="nl-NL" dirty="0"/>
          </a:p>
        </p:txBody>
      </p:sp>
      <p:sp>
        <p:nvSpPr>
          <p:cNvPr id="11" name="Ingekeepte pijl rechts 10"/>
          <p:cNvSpPr/>
          <p:nvPr/>
        </p:nvSpPr>
        <p:spPr>
          <a:xfrm rot="5400000">
            <a:off x="3810744" y="4881676"/>
            <a:ext cx="1224136" cy="93610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435076" y="5974312"/>
            <a:ext cx="7931224" cy="64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N+1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435076" y="5974312"/>
            <a:ext cx="1256604" cy="643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Big </a:t>
            </a:r>
            <a:r>
              <a:rPr lang="nl-NL" dirty="0" err="1" smtClean="0"/>
              <a:t>ArrayList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447495" y="4005064"/>
            <a:ext cx="1256604" cy="7325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Big List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4440341" y="4005064"/>
            <a:ext cx="1256604" cy="7325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Big List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455941" y="1419511"/>
            <a:ext cx="1256604" cy="643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Big </a:t>
            </a:r>
            <a:r>
              <a:rPr lang="nl-NL" dirty="0" err="1" smtClean="0"/>
              <a:t>ArrayList</a:t>
            </a:r>
            <a:endParaRPr lang="nl-NL" dirty="0"/>
          </a:p>
        </p:txBody>
      </p:sp>
      <p:sp>
        <p:nvSpPr>
          <p:cNvPr id="17" name="Gekromde pijl links 16"/>
          <p:cNvSpPr/>
          <p:nvPr/>
        </p:nvSpPr>
        <p:spPr>
          <a:xfrm rot="10800000">
            <a:off x="-1764705" y="1196752"/>
            <a:ext cx="2118087" cy="53487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8643" y="5013176"/>
            <a:ext cx="24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Zodra 1 Thread klaar = begin fill (addToNewN).</a:t>
            </a:r>
            <a:endParaRPr lang="nl-BE" dirty="0"/>
          </a:p>
        </p:txBody>
      </p:sp>
      <p:sp>
        <p:nvSpPr>
          <p:cNvPr id="18" name="TextBox 17"/>
          <p:cNvSpPr txBox="1"/>
          <p:nvPr/>
        </p:nvSpPr>
        <p:spPr>
          <a:xfrm>
            <a:off x="2854561" y="297418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i="1" dirty="0" smtClean="0"/>
              <a:t>(+ comps)</a:t>
            </a:r>
            <a:endParaRPr lang="nl-BE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89803" y="3044435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i="1" dirty="0" smtClean="0"/>
              <a:t>(+ comps)</a:t>
            </a:r>
            <a:endParaRPr lang="nl-BE" sz="1600" i="1" dirty="0"/>
          </a:p>
        </p:txBody>
      </p:sp>
    </p:spTree>
    <p:extLst>
      <p:ext uri="{BB962C8B-B14F-4D97-AF65-F5344CB8AC3E}">
        <p14:creationId xmlns:p14="http://schemas.microsoft.com/office/powerpoint/2010/main" val="7810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Subsumes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81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160</Words>
  <Application>Microsoft Office PowerPoint</Application>
  <PresentationFormat>On-screen Show (4:3)</PresentationFormat>
  <Paragraphs>74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Generate</vt:lpstr>
      <vt:lpstr>Subsumes</vt:lpstr>
    </vt:vector>
  </TitlesOfParts>
  <Company>Admin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- Admin</dc:creator>
  <cp:lastModifiedBy>Vincent - Admin</cp:lastModifiedBy>
  <cp:revision>14</cp:revision>
  <dcterms:created xsi:type="dcterms:W3CDTF">2015-11-15T10:38:40Z</dcterms:created>
  <dcterms:modified xsi:type="dcterms:W3CDTF">2016-02-03T09:58:37Z</dcterms:modified>
</cp:coreProperties>
</file>