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64F1FC"/>
    <a:srgbClr val="5F9CC7"/>
    <a:srgbClr val="66BEED"/>
    <a:srgbClr val="003F77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>
        <p:scale>
          <a:sx n="50" d="100"/>
          <a:sy n="50" d="100"/>
        </p:scale>
        <p:origin x="232" y="-379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2/25/16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800000"/>
          </a:xfrm>
          <a:prstGeom prst="snip1Rect">
            <a:avLst>
              <a:gd name="adj" fmla="val 20900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800000"/>
          </a:xfrm>
          <a:prstGeom prst="snip1Rect">
            <a:avLst>
              <a:gd name="adj" fmla="val 2056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18641407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18662619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22884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5565768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1" y="36382099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285643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2115800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voor een sorteernetwerk van 9 kanalen en 25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te reproduceren.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682900"/>
            <a:ext cx="12115800" cy="1677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neemt de input verkregen door twee verbonden kanalen en geeft de waarden in gesorteerde volgorde terug.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dat voor elk mogelijke input een gesorteerde output levert. Er wordt onder meer onderzoek verricht naar de optimale grootte bij sorteernetwerken. Een sorteernetwerk met n kanalen van optimale grootte houdt in dat er geen ander sorteernetwerk bestaat voor n kanalen met minder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566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7634676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763467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152</Words>
  <Application>Microsoft Macintosh PowerPoint</Application>
  <PresentationFormat>Aangepast</PresentationFormat>
  <Paragraphs>60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614</cp:revision>
  <cp:lastPrinted>2016-02-18T14:53:11Z</cp:lastPrinted>
  <dcterms:created xsi:type="dcterms:W3CDTF">2012-06-12T14:08:55Z</dcterms:created>
  <dcterms:modified xsi:type="dcterms:W3CDTF">2016-02-25T19:54:37Z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