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>
        <p:scale>
          <a:sx n="13" d="100"/>
          <a:sy n="13" d="100"/>
        </p:scale>
        <p:origin x="3760" y="27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2/27/16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18641407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18662619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22884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5565768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1" y="36382099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285643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voor een sorteernetwerk van 9 kanalen en 25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te reproduceren.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677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neemt de input verkregen door twee verbonden kanalen en geeft de waarden in gesorteerde volgorde terug.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netwerk dat voor elk mogelijke input een gesorteerde output levert. Er wordt onder meer onderzoek verricht naar de optimale grootte bij sorteernetwerken. Een sorteernetwerk met n kanalen van optimale grootte houdt in dat er geen ander sorteernetwerk bestaat voor n kanalen met minder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566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Sorteernetwerken zorgen voor een klassiek formeel model voor de 	presentatie van enkele sorteeralgoritmen. Door onderzoek naar deze sorteernetwerpen kunnen mogelijke inzichten ontstaan over sorteerproblemen. Zo hebben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et al. [1] aangetoond, via sorteernetwerken, dat het sorteren van 9 elementen een minimum van 25 vergelijkingen (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comparatoren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) vereist. Dit onderzoek 	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7634676"/>
            <a:ext cx="12115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VSC (Vlaams </a:t>
            </a:r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Supercomputer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Centrum)</a:t>
            </a:r>
            <a:endParaRPr lang="nl-NL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763467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840784" y="13630217"/>
            <a:ext cx="290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err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Generate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4213604" y="16864310"/>
            <a:ext cx="186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Prune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169</Words>
  <Application>Microsoft Macintosh PowerPoint</Application>
  <PresentationFormat>Aangepast</PresentationFormat>
  <Paragraphs>68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617</cp:revision>
  <cp:lastPrinted>2016-02-18T14:53:11Z</cp:lastPrinted>
  <dcterms:created xsi:type="dcterms:W3CDTF">2012-06-12T14:08:55Z</dcterms:created>
  <dcterms:modified xsi:type="dcterms:W3CDTF">2016-02-27T14:54:05Z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