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F77"/>
    <a:srgbClr val="FFFFFF"/>
    <a:srgbClr val="64F1FC"/>
    <a:srgbClr val="5F9CC7"/>
    <a:srgbClr val="66BEED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71"/>
  </p:normalViewPr>
  <p:slideViewPr>
    <p:cSldViewPr snapToGrid="0">
      <p:cViewPr varScale="1">
        <p:scale>
          <a:sx n="16" d="100"/>
          <a:sy n="16" d="100"/>
        </p:scale>
        <p:origin x="3544" y="264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2/28/16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1.wdp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320000" cy="10033516"/>
          </a:xfrm>
          <a:prstGeom prst="snip1Rect">
            <a:avLst>
              <a:gd name="adj" fmla="val 22672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565768" y="4426857"/>
            <a:ext cx="13320000" cy="10033516"/>
          </a:xfrm>
          <a:prstGeom prst="snip1Rect">
            <a:avLst>
              <a:gd name="adj" fmla="val 22334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320000" cy="20165411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565768" y="16682900"/>
            <a:ext cx="13320000" cy="20186624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122884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15565768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-1" y="37340044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749" y="39721073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1700000" cy="998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zorgen voor een klassiek formeel model voor de 	presentatie van enkele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sorteer-algoritmen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O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nderzoek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naar deze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kunnen tot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mogelijke inzichten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leiden.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Zo hebben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 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1]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aangetoond dat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sorteren van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9 elementen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minimum van 25 vergelijkingen (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) vereist. 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Dit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onderzoek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bouwt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hierop verder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erin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lnSpc>
                <a:spcPct val="150000"/>
              </a:lnSpc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te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reproduceren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spcBef>
                <a:spcPts val="1800"/>
              </a:spcBef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  <a:b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</a:b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is een netwerk dat gegeven een input een partieel gesorteerde permutatie van deze input terug geeft.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kanalen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comparatoren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704112"/>
            <a:ext cx="11700000" cy="181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neemt de input verkregen door twee verbonden kanalen en geeft de waarden in gesorteerde volgorde terug.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 van optimale grootte</a:t>
            </a:r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comparator netwerk dat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elke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mogelijke input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sorteert. Een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 met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 kanalen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van optimale grootte houdt in dat er geen ander sorteernetwerk bestaat voor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 kanalen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met minder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1566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Resultaten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Dit is een testtekstje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7634676"/>
            <a:ext cx="12115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Prof. Dr. Ir. Tom Schrijvers</a:t>
            </a:r>
          </a:p>
          <a:p>
            <a:pPr algn="just"/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De rekeninfrastructuur en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dienstverlening voorzien door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het </a:t>
            </a:r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VSC (Vlaams </a:t>
            </a:r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Supercomputer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Centrum)</a:t>
            </a:r>
            <a:endParaRPr lang="nl-NL" sz="4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8070105"/>
            <a:ext cx="1211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//TODO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Pijl links 4"/>
          <p:cNvSpPr/>
          <p:nvPr/>
        </p:nvSpPr>
        <p:spPr>
          <a:xfrm>
            <a:off x="4182884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 links 23"/>
          <p:cNvSpPr/>
          <p:nvPr/>
        </p:nvSpPr>
        <p:spPr>
          <a:xfrm>
            <a:off x="18625768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ekromde pijl omlaag 12"/>
          <p:cNvSpPr/>
          <p:nvPr/>
        </p:nvSpPr>
        <p:spPr>
          <a:xfrm>
            <a:off x="12664326" y="13205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Gekromde pijl omlaag 24"/>
          <p:cNvSpPr/>
          <p:nvPr/>
        </p:nvSpPr>
        <p:spPr>
          <a:xfrm rot="10800000">
            <a:off x="12446361" y="15693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2642204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R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6633775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3668026" y="13709311"/>
            <a:ext cx="25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Genereren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3929045" y="16791501"/>
            <a:ext cx="202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Snoeien</a:t>
            </a:r>
            <a:endParaRPr lang="nl-NL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79" y="13968746"/>
            <a:ext cx="3155068" cy="299485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7000" y1="42200" x2="27000" y2="42200"/>
                        <a14:foregroundMark x1="26600" y1="45800" x2="33400" y2="43000"/>
                        <a14:foregroundMark x1="31400" y1="50200" x2="32600" y2="49800"/>
                        <a14:foregroundMark x1="44600" y1="48200" x2="46600" y2="48600"/>
                        <a14:foregroundMark x1="53400" y1="41800" x2="614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0" y="13953934"/>
            <a:ext cx="2995200" cy="2995200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38" y="32152964"/>
            <a:ext cx="9040692" cy="4320000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4" y="25768132"/>
            <a:ext cx="5400000" cy="2420687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9" y="25759883"/>
            <a:ext cx="5400000" cy="2420690"/>
          </a:xfrm>
          <a:prstGeom prst="rect">
            <a:avLst/>
          </a:prstGeom>
        </p:spPr>
      </p:pic>
      <p:pic>
        <p:nvPicPr>
          <p:cNvPr id="44" name="Afbeelding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768" y="29425142"/>
            <a:ext cx="10800000" cy="7054211"/>
          </a:xfrm>
          <a:prstGeom prst="rect">
            <a:avLst/>
          </a:prstGeom>
        </p:spPr>
      </p:pic>
      <p:pic>
        <p:nvPicPr>
          <p:cNvPr id="45" name="Afbeelding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768" y="20944511"/>
            <a:ext cx="10800000" cy="7054211"/>
          </a:xfrm>
          <a:prstGeom prst="rect">
            <a:avLst/>
          </a:prstGeom>
        </p:spPr>
      </p:pic>
      <p:pic>
        <p:nvPicPr>
          <p:cNvPr id="46" name="Afbeelding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34" y="18606825"/>
            <a:ext cx="5937943" cy="4755607"/>
          </a:xfrm>
          <a:prstGeom prst="rect">
            <a:avLst/>
          </a:prstGeom>
        </p:spPr>
      </p:pic>
      <p:cxnSp>
        <p:nvCxnSpPr>
          <p:cNvPr id="48" name="Rechte verbindingslijn met pijl 47"/>
          <p:cNvCxnSpPr/>
          <p:nvPr/>
        </p:nvCxnSpPr>
        <p:spPr>
          <a:xfrm>
            <a:off x="3262538" y="18376554"/>
            <a:ext cx="3163662" cy="2161411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V="1">
            <a:off x="4411579" y="22578596"/>
            <a:ext cx="3593650" cy="669537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136</Words>
  <Application>Microsoft Macintosh PowerPoint</Application>
  <PresentationFormat>Aangepast</PresentationFormat>
  <Paragraphs>82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Avenir Next</vt:lpstr>
      <vt:lpstr>Calibri</vt:lpstr>
      <vt:lpstr>Helvetica</vt:lpstr>
      <vt:lpstr>ＭＳ Ｐゴシック</vt:lpstr>
      <vt:lpstr>Times New Roman</vt:lpstr>
      <vt:lpstr>Arial</vt:lpstr>
      <vt:lpstr>Default Design</vt:lpstr>
      <vt:lpstr>PowerPoint-presentatie</vt:lpstr>
    </vt:vector>
  </TitlesOfParts>
  <Manager/>
  <Company/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631</cp:revision>
  <cp:lastPrinted>2016-02-28T09:27:21Z</cp:lastPrinted>
  <dcterms:created xsi:type="dcterms:W3CDTF">2012-06-12T14:08:55Z</dcterms:created>
  <dcterms:modified xsi:type="dcterms:W3CDTF">2016-02-28T10:18:52Z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