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0" r:id="rId4"/>
    <p:sldId id="284" r:id="rId5"/>
    <p:sldId id="285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9" r:id="rId18"/>
    <p:sldId id="286" r:id="rId19"/>
    <p:sldId id="281" r:id="rId20"/>
    <p:sldId id="287" r:id="rId21"/>
    <p:sldId id="278" r:id="rId22"/>
    <p:sldId id="283" r:id="rId2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clrMru>
    <a:srgbClr val="2E9EFF"/>
    <a:srgbClr val="2B91EF"/>
    <a:srgbClr val="206AC1"/>
    <a:srgbClr val="164B99"/>
    <a:srgbClr val="1727FC"/>
    <a:srgbClr val="2430E4"/>
    <a:srgbClr val="2D4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591" autoAdjust="0"/>
    <p:restoredTop sz="85000" autoAdjust="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66E7C-893D-BD41-A275-B8BEBB141401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3D0E2FF-F7F8-CA42-8DCC-705970D0E6D4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2000" dirty="0" err="1" smtClean="0"/>
            <a:t>Generate</a:t>
          </a:r>
          <a:r>
            <a:rPr lang="nl-NL" sz="2000" dirty="0" smtClean="0"/>
            <a:t> &amp; prune tot |R</a:t>
          </a:r>
          <a:r>
            <a:rPr lang="nl-NL" sz="2000" baseline="30000" dirty="0" smtClean="0"/>
            <a:t>9</a:t>
          </a:r>
          <a:r>
            <a:rPr lang="nl-NL" sz="2000" baseline="-25000" dirty="0" smtClean="0"/>
            <a:t>14</a:t>
          </a:r>
          <a:r>
            <a:rPr lang="nl-NL" sz="2000" dirty="0" smtClean="0"/>
            <a:t>| = 914 444</a:t>
          </a:r>
          <a:endParaRPr lang="nl-NL" sz="2000" dirty="0"/>
        </a:p>
      </dgm:t>
    </dgm:pt>
    <dgm:pt modelId="{9D5151E8-AC2C-2A41-9465-2B07F8FBDC4F}" type="parTrans" cxnId="{220E72FB-90C5-974C-B305-A5ACD6558448}">
      <dgm:prSet/>
      <dgm:spPr/>
      <dgm:t>
        <a:bodyPr/>
        <a:lstStyle/>
        <a:p>
          <a:endParaRPr lang="nl-NL"/>
        </a:p>
      </dgm:t>
    </dgm:pt>
    <dgm:pt modelId="{3B50DB19-85BA-F94E-8C77-8FBE56A0F1FC}" type="sibTrans" cxnId="{220E72FB-90C5-974C-B305-A5ACD6558448}">
      <dgm:prSet/>
      <dgm:spPr/>
      <dgm:t>
        <a:bodyPr/>
        <a:lstStyle/>
        <a:p>
          <a:endParaRPr lang="nl-NL"/>
        </a:p>
      </dgm:t>
    </dgm:pt>
    <dgm:pt modelId="{C835C0D3-7D10-FF41-920B-34A3DA8A8472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smtClean="0"/>
            <a:t>SAT </a:t>
          </a:r>
          <a:r>
            <a:rPr lang="nl-NL" sz="1800" dirty="0" err="1" smtClean="0"/>
            <a:t>encoding</a:t>
          </a:r>
          <a:r>
            <a:rPr lang="nl-NL" sz="1800" dirty="0" smtClean="0"/>
            <a:t> methode</a:t>
          </a:r>
          <a:endParaRPr lang="nl-NL" sz="1800" dirty="0"/>
        </a:p>
      </dgm:t>
    </dgm:pt>
    <dgm:pt modelId="{21D2E0BC-CEFF-EF4F-BE28-D0862582451A}" type="parTrans" cxnId="{F6C9C4B3-B7C5-1942-BE25-C8CA9BD2D10C}">
      <dgm:prSet/>
      <dgm:spPr/>
      <dgm:t>
        <a:bodyPr/>
        <a:lstStyle/>
        <a:p>
          <a:endParaRPr lang="nl-NL"/>
        </a:p>
      </dgm:t>
    </dgm:pt>
    <dgm:pt modelId="{6563503A-7CEE-1A41-BE70-5534109FC6AA}" type="sibTrans" cxnId="{F6C9C4B3-B7C5-1942-BE25-C8CA9BD2D10C}">
      <dgm:prSet/>
      <dgm:spPr/>
      <dgm:t>
        <a:bodyPr/>
        <a:lstStyle/>
        <a:p>
          <a:endParaRPr lang="nl-NL"/>
        </a:p>
      </dgm:t>
    </dgm:pt>
    <dgm:pt modelId="{42E90185-680B-D943-BA9F-376105B8980C}">
      <dgm:prSet phldrT="[Tekst]" phldr="1"/>
      <dgm:spPr>
        <a:noFill/>
      </dgm:spPr>
      <dgm:t>
        <a:bodyPr/>
        <a:lstStyle/>
        <a:p>
          <a:endParaRPr lang="nl-NL"/>
        </a:p>
      </dgm:t>
    </dgm:pt>
    <dgm:pt modelId="{A9FA45DC-E2C5-2D45-930B-B90B5BCFDA53}" type="parTrans" cxnId="{8C227950-6A67-7E4F-86EF-EF9801B9C82A}">
      <dgm:prSet/>
      <dgm:spPr/>
      <dgm:t>
        <a:bodyPr/>
        <a:lstStyle/>
        <a:p>
          <a:endParaRPr lang="nl-NL"/>
        </a:p>
      </dgm:t>
    </dgm:pt>
    <dgm:pt modelId="{6E30EA07-75F1-7343-8301-A786F02EB3A4}" type="sibTrans" cxnId="{8C227950-6A67-7E4F-86EF-EF9801B9C82A}">
      <dgm:prSet/>
      <dgm:spPr/>
      <dgm:t>
        <a:bodyPr/>
        <a:lstStyle/>
        <a:p>
          <a:endParaRPr lang="nl-NL"/>
        </a:p>
      </dgm:t>
    </dgm:pt>
    <dgm:pt modelId="{AA0FCC43-EF8B-614E-AF00-57F8F98FF233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err="1" smtClean="0"/>
            <a:t>Generate</a:t>
          </a:r>
          <a:r>
            <a:rPr lang="nl-NL" sz="1800" dirty="0" smtClean="0"/>
            <a:t> &amp; prune tot |R</a:t>
          </a:r>
          <a:r>
            <a:rPr lang="nl-NL" sz="1800" baseline="30000" dirty="0" smtClean="0"/>
            <a:t>9</a:t>
          </a:r>
          <a:r>
            <a:rPr lang="nl-NL" sz="1800" baseline="-25000" dirty="0" smtClean="0"/>
            <a:t>25</a:t>
          </a:r>
          <a:r>
            <a:rPr lang="nl-NL" sz="1800" dirty="0" smtClean="0"/>
            <a:t>|</a:t>
          </a:r>
          <a:r>
            <a:rPr lang="nl-NL" sz="1800" baseline="-25000" dirty="0" smtClean="0"/>
            <a:t> </a:t>
          </a:r>
          <a:r>
            <a:rPr lang="nl-NL" sz="1800" dirty="0" smtClean="0"/>
            <a:t>= 1</a:t>
          </a:r>
          <a:endParaRPr lang="nl-NL" sz="1800" dirty="0"/>
        </a:p>
      </dgm:t>
    </dgm:pt>
    <dgm:pt modelId="{642C0FEA-7CB3-A049-8A28-EB1AA32AC2A8}" type="parTrans" cxnId="{B533F23C-7FC9-3549-A832-8C0520A39E25}">
      <dgm:prSet/>
      <dgm:spPr/>
      <dgm:t>
        <a:bodyPr/>
        <a:lstStyle/>
        <a:p>
          <a:endParaRPr lang="nl-NL"/>
        </a:p>
      </dgm:t>
    </dgm:pt>
    <dgm:pt modelId="{77C4A083-866B-8C48-9B9C-92838280E010}" type="sibTrans" cxnId="{B533F23C-7FC9-3549-A832-8C0520A39E25}">
      <dgm:prSet/>
      <dgm:spPr/>
      <dgm:t>
        <a:bodyPr/>
        <a:lstStyle/>
        <a:p>
          <a:endParaRPr lang="nl-NL"/>
        </a:p>
      </dgm:t>
    </dgm:pt>
    <dgm:pt modelId="{FE9F9F81-3019-444B-B9E0-6BFC7AFC3AD2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1 week</a:t>
          </a:r>
          <a:endParaRPr lang="nl-NL" sz="2800" dirty="0"/>
        </a:p>
      </dgm:t>
    </dgm:pt>
    <dgm:pt modelId="{856C76D3-A8B1-4A4F-8562-63035C0FE725}" type="parTrans" cxnId="{07B48913-EA1D-FF44-A5BD-CCC3B913A350}">
      <dgm:prSet/>
      <dgm:spPr/>
      <dgm:t>
        <a:bodyPr/>
        <a:lstStyle/>
        <a:p>
          <a:endParaRPr lang="nl-NL"/>
        </a:p>
      </dgm:t>
    </dgm:pt>
    <dgm:pt modelId="{724A40FD-5471-1946-874E-9E858CE07D0E}" type="sibTrans" cxnId="{07B48913-EA1D-FF44-A5BD-CCC3B913A350}">
      <dgm:prSet/>
      <dgm:spPr/>
      <dgm:t>
        <a:bodyPr/>
        <a:lstStyle/>
        <a:p>
          <a:endParaRPr lang="nl-NL"/>
        </a:p>
      </dgm:t>
    </dgm:pt>
    <dgm:pt modelId="{420ED882-B3C4-E142-9666-93115A4EA0E8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½ dag</a:t>
          </a:r>
          <a:endParaRPr lang="nl-NL" sz="2800" dirty="0"/>
        </a:p>
      </dgm:t>
    </dgm:pt>
    <dgm:pt modelId="{A5767999-C640-B949-A240-73723440CF6B}" type="parTrans" cxnId="{E59AA179-C601-C84C-8614-DB4BD19ACCA3}">
      <dgm:prSet/>
      <dgm:spPr/>
      <dgm:t>
        <a:bodyPr/>
        <a:lstStyle/>
        <a:p>
          <a:endParaRPr lang="nl-NL"/>
        </a:p>
      </dgm:t>
    </dgm:pt>
    <dgm:pt modelId="{1CDDC529-D593-A44D-8340-ED9B9BAAEBBE}" type="sibTrans" cxnId="{E59AA179-C601-C84C-8614-DB4BD19ACCA3}">
      <dgm:prSet/>
      <dgm:spPr/>
      <dgm:t>
        <a:bodyPr/>
        <a:lstStyle/>
        <a:p>
          <a:endParaRPr lang="nl-NL"/>
        </a:p>
      </dgm:t>
    </dgm:pt>
    <dgm:pt modelId="{C47D10F9-DB07-F947-A0A8-14C413FFC716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5 dagen</a:t>
          </a:r>
          <a:endParaRPr lang="nl-NL" sz="2800" dirty="0"/>
        </a:p>
      </dgm:t>
    </dgm:pt>
    <dgm:pt modelId="{E4217A31-F8E8-2347-9354-B2DD216F7F4C}" type="parTrans" cxnId="{92F3A686-5606-F245-8745-65643A3B60BB}">
      <dgm:prSet/>
      <dgm:spPr/>
      <dgm:t>
        <a:bodyPr/>
        <a:lstStyle/>
        <a:p>
          <a:endParaRPr lang="nl-NL"/>
        </a:p>
      </dgm:t>
    </dgm:pt>
    <dgm:pt modelId="{DF17F940-C385-8C4E-BEA8-8205F0E62BAF}" type="sibTrans" cxnId="{92F3A686-5606-F245-8745-65643A3B60BB}">
      <dgm:prSet/>
      <dgm:spPr/>
      <dgm:t>
        <a:bodyPr/>
        <a:lstStyle/>
        <a:p>
          <a:endParaRPr lang="nl-NL"/>
        </a:p>
      </dgm:t>
    </dgm:pt>
    <dgm:pt modelId="{6D612A36-2EC1-8E42-B1C5-60C380E55B59}" type="pres">
      <dgm:prSet presAssocID="{B2C66E7C-893D-BD41-A275-B8BEBB14140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78E9F35C-5675-5146-8A12-C31144F6E846}" type="pres">
      <dgm:prSet presAssocID="{B2C66E7C-893D-BD41-A275-B8BEBB141401}" presName="hierFlow" presStyleCnt="0"/>
      <dgm:spPr/>
    </dgm:pt>
    <dgm:pt modelId="{C8F65946-3037-FF45-B4A4-D06BD2A5BE7C}" type="pres">
      <dgm:prSet presAssocID="{B2C66E7C-893D-BD41-A275-B8BEBB141401}" presName="firstBuf" presStyleCnt="0"/>
      <dgm:spPr/>
    </dgm:pt>
    <dgm:pt modelId="{DFDCB30D-454B-E940-901D-A8D2CD94CE26}" type="pres">
      <dgm:prSet presAssocID="{B2C66E7C-893D-BD41-A275-B8BEBB14140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3DD2A4-F405-4A48-BC51-7B42CDC2DA10}" type="pres">
      <dgm:prSet presAssocID="{53D0E2FF-F7F8-CA42-8DCC-705970D0E6D4}" presName="Name14" presStyleCnt="0"/>
      <dgm:spPr/>
    </dgm:pt>
    <dgm:pt modelId="{13EDADE2-372B-0941-9C5F-7D3A46CE55F8}" type="pres">
      <dgm:prSet presAssocID="{53D0E2FF-F7F8-CA42-8DCC-705970D0E6D4}" presName="level1Shape" presStyleLbl="node0" presStyleIdx="0" presStyleCnt="1" custScaleX="323879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2A43CF3-3DB0-4344-97DB-9138635F0FAD}" type="pres">
      <dgm:prSet presAssocID="{53D0E2FF-F7F8-CA42-8DCC-705970D0E6D4}" presName="hierChild2" presStyleCnt="0"/>
      <dgm:spPr/>
    </dgm:pt>
    <dgm:pt modelId="{B9DD53CE-3DBF-1C43-B531-C28F2971D87D}" type="pres">
      <dgm:prSet presAssocID="{21D2E0BC-CEFF-EF4F-BE28-D0862582451A}" presName="Name19" presStyleLbl="parChTrans1D2" presStyleIdx="0" presStyleCnt="2"/>
      <dgm:spPr/>
      <dgm:t>
        <a:bodyPr/>
        <a:lstStyle/>
        <a:p>
          <a:endParaRPr lang="nl-NL"/>
        </a:p>
      </dgm:t>
    </dgm:pt>
    <dgm:pt modelId="{2E0EB8CE-D431-D34A-8665-0B18FA721A80}" type="pres">
      <dgm:prSet presAssocID="{C835C0D3-7D10-FF41-920B-34A3DA8A8472}" presName="Name21" presStyleCnt="0"/>
      <dgm:spPr/>
    </dgm:pt>
    <dgm:pt modelId="{C58D1304-76FB-F740-AC76-EAFEFF48D178}" type="pres">
      <dgm:prSet presAssocID="{C835C0D3-7D10-FF41-920B-34A3DA8A8472}" presName="level2Shape" presStyleLbl="node2" presStyleIdx="0" presStyleCnt="2"/>
      <dgm:spPr/>
      <dgm:t>
        <a:bodyPr/>
        <a:lstStyle/>
        <a:p>
          <a:endParaRPr lang="nl-NL"/>
        </a:p>
      </dgm:t>
    </dgm:pt>
    <dgm:pt modelId="{0F7FACE1-FD43-CF43-8570-2158F260E609}" type="pres">
      <dgm:prSet presAssocID="{C835C0D3-7D10-FF41-920B-34A3DA8A8472}" presName="hierChild3" presStyleCnt="0"/>
      <dgm:spPr/>
    </dgm:pt>
    <dgm:pt modelId="{488217F5-CE82-DF47-BEBA-A7166CE74F55}" type="pres">
      <dgm:prSet presAssocID="{A9FA45DC-E2C5-2D45-930B-B90B5BCFDA53}" presName="Name19" presStyleLbl="parChTrans1D2" presStyleIdx="1" presStyleCnt="2"/>
      <dgm:spPr/>
      <dgm:t>
        <a:bodyPr/>
        <a:lstStyle/>
        <a:p>
          <a:endParaRPr lang="nl-NL"/>
        </a:p>
      </dgm:t>
    </dgm:pt>
    <dgm:pt modelId="{C04CE917-0B69-804B-851A-B47F40AE7E62}" type="pres">
      <dgm:prSet presAssocID="{42E90185-680B-D943-BA9F-376105B8980C}" presName="Name21" presStyleCnt="0"/>
      <dgm:spPr/>
    </dgm:pt>
    <dgm:pt modelId="{AC9F363B-6248-5944-B661-505A6E664FFD}" type="pres">
      <dgm:prSet presAssocID="{42E90185-680B-D943-BA9F-376105B8980C}" presName="level2Shape" presStyleLbl="node2" presStyleIdx="1" presStyleCnt="2" custScaleX="1999" custScaleY="2999"/>
      <dgm:spPr/>
      <dgm:t>
        <a:bodyPr/>
        <a:lstStyle/>
        <a:p>
          <a:endParaRPr lang="nl-NL"/>
        </a:p>
      </dgm:t>
    </dgm:pt>
    <dgm:pt modelId="{92E276F5-2E23-C643-950B-958E7D28E200}" type="pres">
      <dgm:prSet presAssocID="{42E90185-680B-D943-BA9F-376105B8980C}" presName="hierChild3" presStyleCnt="0"/>
      <dgm:spPr/>
    </dgm:pt>
    <dgm:pt modelId="{450C5848-4019-C54D-B01D-F7DFF5426E87}" type="pres">
      <dgm:prSet presAssocID="{642C0FEA-7CB3-A049-8A28-EB1AA32AC2A8}" presName="Name19" presStyleLbl="parChTrans1D3" presStyleIdx="0" presStyleCnt="1"/>
      <dgm:spPr/>
      <dgm:t>
        <a:bodyPr/>
        <a:lstStyle/>
        <a:p>
          <a:endParaRPr lang="nl-NL"/>
        </a:p>
      </dgm:t>
    </dgm:pt>
    <dgm:pt modelId="{1B7DB915-34EA-1D4C-942B-F7617CA00778}" type="pres">
      <dgm:prSet presAssocID="{AA0FCC43-EF8B-614E-AF00-57F8F98FF233}" presName="Name21" presStyleCnt="0"/>
      <dgm:spPr/>
    </dgm:pt>
    <dgm:pt modelId="{4D30D259-3323-5A4F-BEA9-572EC9D45156}" type="pres">
      <dgm:prSet presAssocID="{AA0FCC43-EF8B-614E-AF00-57F8F98FF233}" presName="level2Shape" presStyleLbl="node3" presStyleIdx="0" presStyleCnt="1" custScaleX="238590" custLinFactNeighborX="-1" custLinFactNeighborY="95107"/>
      <dgm:spPr/>
      <dgm:t>
        <a:bodyPr/>
        <a:lstStyle/>
        <a:p>
          <a:endParaRPr lang="nl-NL"/>
        </a:p>
      </dgm:t>
    </dgm:pt>
    <dgm:pt modelId="{564B3006-8031-994F-A8BA-E777B6BFE627}" type="pres">
      <dgm:prSet presAssocID="{AA0FCC43-EF8B-614E-AF00-57F8F98FF233}" presName="hierChild3" presStyleCnt="0"/>
      <dgm:spPr/>
    </dgm:pt>
    <dgm:pt modelId="{F08A0941-8AB7-C84C-9F67-305F90157095}" type="pres">
      <dgm:prSet presAssocID="{B2C66E7C-893D-BD41-A275-B8BEBB141401}" presName="bgShapesFlow" presStyleCnt="0"/>
      <dgm:spPr/>
    </dgm:pt>
    <dgm:pt modelId="{62C56968-4109-E243-96F7-7FC15757BA8D}" type="pres">
      <dgm:prSet presAssocID="{FE9F9F81-3019-444B-B9E0-6BFC7AFC3AD2}" presName="rectComp" presStyleCnt="0"/>
      <dgm:spPr/>
    </dgm:pt>
    <dgm:pt modelId="{D2CE4296-4441-6742-9922-1C04B980F8E7}" type="pres">
      <dgm:prSet presAssocID="{FE9F9F81-3019-444B-B9E0-6BFC7AFC3AD2}" presName="bgRect" presStyleLbl="bgShp" presStyleIdx="0" presStyleCnt="3"/>
      <dgm:spPr/>
      <dgm:t>
        <a:bodyPr/>
        <a:lstStyle/>
        <a:p>
          <a:endParaRPr lang="nl-NL"/>
        </a:p>
      </dgm:t>
    </dgm:pt>
    <dgm:pt modelId="{2B249C17-7471-584E-ADA3-C54612C85DC1}" type="pres">
      <dgm:prSet presAssocID="{FE9F9F81-3019-444B-B9E0-6BFC7AFC3AD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5494D9C-75AA-2A47-A56A-B2B878E1893C}" type="pres">
      <dgm:prSet presAssocID="{FE9F9F81-3019-444B-B9E0-6BFC7AFC3AD2}" presName="spComp" presStyleCnt="0"/>
      <dgm:spPr/>
    </dgm:pt>
    <dgm:pt modelId="{E6C8EA70-7B4B-464B-AE3D-C91613A39B50}" type="pres">
      <dgm:prSet presAssocID="{FE9F9F81-3019-444B-B9E0-6BFC7AFC3AD2}" presName="vSp" presStyleCnt="0"/>
      <dgm:spPr/>
    </dgm:pt>
    <dgm:pt modelId="{9968CCE8-8819-AC42-9456-ECFE9DCDDEC1}" type="pres">
      <dgm:prSet presAssocID="{420ED882-B3C4-E142-9666-93115A4EA0E8}" presName="rectComp" presStyleCnt="0"/>
      <dgm:spPr/>
    </dgm:pt>
    <dgm:pt modelId="{5909C020-AE44-3F43-A68C-AAD8A037DBA2}" type="pres">
      <dgm:prSet presAssocID="{420ED882-B3C4-E142-9666-93115A4EA0E8}" presName="bgRect" presStyleLbl="bgShp" presStyleIdx="1" presStyleCnt="3"/>
      <dgm:spPr/>
      <dgm:t>
        <a:bodyPr/>
        <a:lstStyle/>
        <a:p>
          <a:endParaRPr lang="nl-NL"/>
        </a:p>
      </dgm:t>
    </dgm:pt>
    <dgm:pt modelId="{05D5BD09-1392-6649-9C17-BB058BAD39C7}" type="pres">
      <dgm:prSet presAssocID="{420ED882-B3C4-E142-9666-93115A4EA0E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5C1B040-DFF7-B54B-B175-059D214BE1F7}" type="pres">
      <dgm:prSet presAssocID="{420ED882-B3C4-E142-9666-93115A4EA0E8}" presName="spComp" presStyleCnt="0"/>
      <dgm:spPr/>
    </dgm:pt>
    <dgm:pt modelId="{05217ED7-8051-4E41-8FE0-95E6688E3599}" type="pres">
      <dgm:prSet presAssocID="{420ED882-B3C4-E142-9666-93115A4EA0E8}" presName="vSp" presStyleCnt="0"/>
      <dgm:spPr/>
    </dgm:pt>
    <dgm:pt modelId="{5D663502-2EE3-AC4A-9CD2-C70A9B9210B6}" type="pres">
      <dgm:prSet presAssocID="{C47D10F9-DB07-F947-A0A8-14C413FFC716}" presName="rectComp" presStyleCnt="0"/>
      <dgm:spPr/>
    </dgm:pt>
    <dgm:pt modelId="{339D88F6-9E8D-BB4A-8298-FBBA56797CB8}" type="pres">
      <dgm:prSet presAssocID="{C47D10F9-DB07-F947-A0A8-14C413FFC716}" presName="bgRect" presStyleLbl="bgShp" presStyleIdx="2" presStyleCnt="3"/>
      <dgm:spPr/>
      <dgm:t>
        <a:bodyPr/>
        <a:lstStyle/>
        <a:p>
          <a:endParaRPr lang="nl-NL"/>
        </a:p>
      </dgm:t>
    </dgm:pt>
    <dgm:pt modelId="{23174130-BDEA-7A45-8C4F-B4B5A1DDDE33}" type="pres">
      <dgm:prSet presAssocID="{C47D10F9-DB07-F947-A0A8-14C413FFC71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4D07139-E34A-9044-935B-E16051F5CC69}" type="presOf" srcId="{642C0FEA-7CB3-A049-8A28-EB1AA32AC2A8}" destId="{450C5848-4019-C54D-B01D-F7DFF5426E87}" srcOrd="0" destOrd="0" presId="urn:microsoft.com/office/officeart/2005/8/layout/hierarchy6"/>
    <dgm:cxn modelId="{9FECF53E-8FBD-E146-9E90-B92125BB2910}" type="presOf" srcId="{420ED882-B3C4-E142-9666-93115A4EA0E8}" destId="{05D5BD09-1392-6649-9C17-BB058BAD39C7}" srcOrd="1" destOrd="0" presId="urn:microsoft.com/office/officeart/2005/8/layout/hierarchy6"/>
    <dgm:cxn modelId="{46C9B773-924A-7749-8EFC-A9332DDFCABB}" type="presOf" srcId="{C835C0D3-7D10-FF41-920B-34A3DA8A8472}" destId="{C58D1304-76FB-F740-AC76-EAFEFF48D178}" srcOrd="0" destOrd="0" presId="urn:microsoft.com/office/officeart/2005/8/layout/hierarchy6"/>
    <dgm:cxn modelId="{8C227950-6A67-7E4F-86EF-EF9801B9C82A}" srcId="{53D0E2FF-F7F8-CA42-8DCC-705970D0E6D4}" destId="{42E90185-680B-D943-BA9F-376105B8980C}" srcOrd="1" destOrd="0" parTransId="{A9FA45DC-E2C5-2D45-930B-B90B5BCFDA53}" sibTransId="{6E30EA07-75F1-7343-8301-A786F02EB3A4}"/>
    <dgm:cxn modelId="{56038FF0-E5A3-4643-8843-E62CE1F136BB}" type="presOf" srcId="{FE9F9F81-3019-444B-B9E0-6BFC7AFC3AD2}" destId="{2B249C17-7471-584E-ADA3-C54612C85DC1}" srcOrd="1" destOrd="0" presId="urn:microsoft.com/office/officeart/2005/8/layout/hierarchy6"/>
    <dgm:cxn modelId="{B533F23C-7FC9-3549-A832-8C0520A39E25}" srcId="{42E90185-680B-D943-BA9F-376105B8980C}" destId="{AA0FCC43-EF8B-614E-AF00-57F8F98FF233}" srcOrd="0" destOrd="0" parTransId="{642C0FEA-7CB3-A049-8A28-EB1AA32AC2A8}" sibTransId="{77C4A083-866B-8C48-9B9C-92838280E010}"/>
    <dgm:cxn modelId="{BD1327BD-D8E2-F948-9C6B-14CEB4EE19DB}" type="presOf" srcId="{21D2E0BC-CEFF-EF4F-BE28-D0862582451A}" destId="{B9DD53CE-3DBF-1C43-B531-C28F2971D87D}" srcOrd="0" destOrd="0" presId="urn:microsoft.com/office/officeart/2005/8/layout/hierarchy6"/>
    <dgm:cxn modelId="{7E6AE403-F799-8548-B360-916628C3E243}" type="presOf" srcId="{420ED882-B3C4-E142-9666-93115A4EA0E8}" destId="{5909C020-AE44-3F43-A68C-AAD8A037DBA2}" srcOrd="0" destOrd="0" presId="urn:microsoft.com/office/officeart/2005/8/layout/hierarchy6"/>
    <dgm:cxn modelId="{5476447D-2EF8-A941-8A42-CAA0795053FB}" type="presOf" srcId="{AA0FCC43-EF8B-614E-AF00-57F8F98FF233}" destId="{4D30D259-3323-5A4F-BEA9-572EC9D45156}" srcOrd="0" destOrd="0" presId="urn:microsoft.com/office/officeart/2005/8/layout/hierarchy6"/>
    <dgm:cxn modelId="{AAC7494C-17D3-164D-A3CC-6F60445C3698}" type="presOf" srcId="{C47D10F9-DB07-F947-A0A8-14C413FFC716}" destId="{339D88F6-9E8D-BB4A-8298-FBBA56797CB8}" srcOrd="0" destOrd="0" presId="urn:microsoft.com/office/officeart/2005/8/layout/hierarchy6"/>
    <dgm:cxn modelId="{07B48913-EA1D-FF44-A5BD-CCC3B913A350}" srcId="{B2C66E7C-893D-BD41-A275-B8BEBB141401}" destId="{FE9F9F81-3019-444B-B9E0-6BFC7AFC3AD2}" srcOrd="1" destOrd="0" parTransId="{856C76D3-A8B1-4A4F-8562-63035C0FE725}" sibTransId="{724A40FD-5471-1946-874E-9E858CE07D0E}"/>
    <dgm:cxn modelId="{F6C9C4B3-B7C5-1942-BE25-C8CA9BD2D10C}" srcId="{53D0E2FF-F7F8-CA42-8DCC-705970D0E6D4}" destId="{C835C0D3-7D10-FF41-920B-34A3DA8A8472}" srcOrd="0" destOrd="0" parTransId="{21D2E0BC-CEFF-EF4F-BE28-D0862582451A}" sibTransId="{6563503A-7CEE-1A41-BE70-5534109FC6AA}"/>
    <dgm:cxn modelId="{396FCC40-197F-9744-901F-2A2F881EBF97}" type="presOf" srcId="{A9FA45DC-E2C5-2D45-930B-B90B5BCFDA53}" destId="{488217F5-CE82-DF47-BEBA-A7166CE74F55}" srcOrd="0" destOrd="0" presId="urn:microsoft.com/office/officeart/2005/8/layout/hierarchy6"/>
    <dgm:cxn modelId="{E59AA179-C601-C84C-8614-DB4BD19ACCA3}" srcId="{B2C66E7C-893D-BD41-A275-B8BEBB141401}" destId="{420ED882-B3C4-E142-9666-93115A4EA0E8}" srcOrd="2" destOrd="0" parTransId="{A5767999-C640-B949-A240-73723440CF6B}" sibTransId="{1CDDC529-D593-A44D-8340-ED9B9BAAEBBE}"/>
    <dgm:cxn modelId="{F214B193-D384-2248-A0A0-94210908B0D1}" type="presOf" srcId="{53D0E2FF-F7F8-CA42-8DCC-705970D0E6D4}" destId="{13EDADE2-372B-0941-9C5F-7D3A46CE55F8}" srcOrd="0" destOrd="0" presId="urn:microsoft.com/office/officeart/2005/8/layout/hierarchy6"/>
    <dgm:cxn modelId="{406C5AB1-38A0-DA48-97F4-A519483D05BE}" type="presOf" srcId="{FE9F9F81-3019-444B-B9E0-6BFC7AFC3AD2}" destId="{D2CE4296-4441-6742-9922-1C04B980F8E7}" srcOrd="0" destOrd="0" presId="urn:microsoft.com/office/officeart/2005/8/layout/hierarchy6"/>
    <dgm:cxn modelId="{BE90FBFE-B457-2D40-9140-6DB650768716}" type="presOf" srcId="{42E90185-680B-D943-BA9F-376105B8980C}" destId="{AC9F363B-6248-5944-B661-505A6E664FFD}" srcOrd="0" destOrd="0" presId="urn:microsoft.com/office/officeart/2005/8/layout/hierarchy6"/>
    <dgm:cxn modelId="{9F3E40BB-7EB2-C546-9B9E-FD096223E726}" type="presOf" srcId="{B2C66E7C-893D-BD41-A275-B8BEBB141401}" destId="{6D612A36-2EC1-8E42-B1C5-60C380E55B59}" srcOrd="0" destOrd="0" presId="urn:microsoft.com/office/officeart/2005/8/layout/hierarchy6"/>
    <dgm:cxn modelId="{220E72FB-90C5-974C-B305-A5ACD6558448}" srcId="{B2C66E7C-893D-BD41-A275-B8BEBB141401}" destId="{53D0E2FF-F7F8-CA42-8DCC-705970D0E6D4}" srcOrd="0" destOrd="0" parTransId="{9D5151E8-AC2C-2A41-9465-2B07F8FBDC4F}" sibTransId="{3B50DB19-85BA-F94E-8C77-8FBE56A0F1FC}"/>
    <dgm:cxn modelId="{2E3F4924-3227-B147-A628-F85B8ABB0E56}" type="presOf" srcId="{C47D10F9-DB07-F947-A0A8-14C413FFC716}" destId="{23174130-BDEA-7A45-8C4F-B4B5A1DDDE33}" srcOrd="1" destOrd="0" presId="urn:microsoft.com/office/officeart/2005/8/layout/hierarchy6"/>
    <dgm:cxn modelId="{92F3A686-5606-F245-8745-65643A3B60BB}" srcId="{B2C66E7C-893D-BD41-A275-B8BEBB141401}" destId="{C47D10F9-DB07-F947-A0A8-14C413FFC716}" srcOrd="3" destOrd="0" parTransId="{E4217A31-F8E8-2347-9354-B2DD216F7F4C}" sibTransId="{DF17F940-C385-8C4E-BEA8-8205F0E62BAF}"/>
    <dgm:cxn modelId="{DF1D29AB-57B3-5B48-A0E2-73EE49B0D867}" type="presParOf" srcId="{6D612A36-2EC1-8E42-B1C5-60C380E55B59}" destId="{78E9F35C-5675-5146-8A12-C31144F6E846}" srcOrd="0" destOrd="0" presId="urn:microsoft.com/office/officeart/2005/8/layout/hierarchy6"/>
    <dgm:cxn modelId="{1861BA35-C9E9-E240-B535-B6FD6FB4A317}" type="presParOf" srcId="{78E9F35C-5675-5146-8A12-C31144F6E846}" destId="{C8F65946-3037-FF45-B4A4-D06BD2A5BE7C}" srcOrd="0" destOrd="0" presId="urn:microsoft.com/office/officeart/2005/8/layout/hierarchy6"/>
    <dgm:cxn modelId="{579C86BF-0CA3-584D-89BA-0C073C0D2666}" type="presParOf" srcId="{78E9F35C-5675-5146-8A12-C31144F6E846}" destId="{DFDCB30D-454B-E940-901D-A8D2CD94CE26}" srcOrd="1" destOrd="0" presId="urn:microsoft.com/office/officeart/2005/8/layout/hierarchy6"/>
    <dgm:cxn modelId="{FEBE6F1A-417A-D742-85C8-2225E432D7AD}" type="presParOf" srcId="{DFDCB30D-454B-E940-901D-A8D2CD94CE26}" destId="{CB3DD2A4-F405-4A48-BC51-7B42CDC2DA10}" srcOrd="0" destOrd="0" presId="urn:microsoft.com/office/officeart/2005/8/layout/hierarchy6"/>
    <dgm:cxn modelId="{571AE215-584F-494D-B620-2A815771ED9B}" type="presParOf" srcId="{CB3DD2A4-F405-4A48-BC51-7B42CDC2DA10}" destId="{13EDADE2-372B-0941-9C5F-7D3A46CE55F8}" srcOrd="0" destOrd="0" presId="urn:microsoft.com/office/officeart/2005/8/layout/hierarchy6"/>
    <dgm:cxn modelId="{37303FDD-9892-6C4F-9626-699EE756AD31}" type="presParOf" srcId="{CB3DD2A4-F405-4A48-BC51-7B42CDC2DA10}" destId="{92A43CF3-3DB0-4344-97DB-9138635F0FAD}" srcOrd="1" destOrd="0" presId="urn:microsoft.com/office/officeart/2005/8/layout/hierarchy6"/>
    <dgm:cxn modelId="{57135A31-9678-894A-9645-F3BDABD2E212}" type="presParOf" srcId="{92A43CF3-3DB0-4344-97DB-9138635F0FAD}" destId="{B9DD53CE-3DBF-1C43-B531-C28F2971D87D}" srcOrd="0" destOrd="0" presId="urn:microsoft.com/office/officeart/2005/8/layout/hierarchy6"/>
    <dgm:cxn modelId="{6DD7E630-BFAD-D44D-B199-73610A4D602D}" type="presParOf" srcId="{92A43CF3-3DB0-4344-97DB-9138635F0FAD}" destId="{2E0EB8CE-D431-D34A-8665-0B18FA721A80}" srcOrd="1" destOrd="0" presId="urn:microsoft.com/office/officeart/2005/8/layout/hierarchy6"/>
    <dgm:cxn modelId="{CCB9D740-0172-DB44-AD13-7A8C4D8A306A}" type="presParOf" srcId="{2E0EB8CE-D431-D34A-8665-0B18FA721A80}" destId="{C58D1304-76FB-F740-AC76-EAFEFF48D178}" srcOrd="0" destOrd="0" presId="urn:microsoft.com/office/officeart/2005/8/layout/hierarchy6"/>
    <dgm:cxn modelId="{6C5FCC50-166D-9540-A722-B7BADCB7022A}" type="presParOf" srcId="{2E0EB8CE-D431-D34A-8665-0B18FA721A80}" destId="{0F7FACE1-FD43-CF43-8570-2158F260E609}" srcOrd="1" destOrd="0" presId="urn:microsoft.com/office/officeart/2005/8/layout/hierarchy6"/>
    <dgm:cxn modelId="{5938C83E-7CE0-5B4F-A5B9-075AA7202C6E}" type="presParOf" srcId="{92A43CF3-3DB0-4344-97DB-9138635F0FAD}" destId="{488217F5-CE82-DF47-BEBA-A7166CE74F55}" srcOrd="2" destOrd="0" presId="urn:microsoft.com/office/officeart/2005/8/layout/hierarchy6"/>
    <dgm:cxn modelId="{E268272A-50BB-AA44-BA61-EB15D3821034}" type="presParOf" srcId="{92A43CF3-3DB0-4344-97DB-9138635F0FAD}" destId="{C04CE917-0B69-804B-851A-B47F40AE7E62}" srcOrd="3" destOrd="0" presId="urn:microsoft.com/office/officeart/2005/8/layout/hierarchy6"/>
    <dgm:cxn modelId="{4ED0807F-2C37-C34E-878D-9C7BF647E147}" type="presParOf" srcId="{C04CE917-0B69-804B-851A-B47F40AE7E62}" destId="{AC9F363B-6248-5944-B661-505A6E664FFD}" srcOrd="0" destOrd="0" presId="urn:microsoft.com/office/officeart/2005/8/layout/hierarchy6"/>
    <dgm:cxn modelId="{89C24E2E-9A3F-814A-A1C0-C131B5F33840}" type="presParOf" srcId="{C04CE917-0B69-804B-851A-B47F40AE7E62}" destId="{92E276F5-2E23-C643-950B-958E7D28E200}" srcOrd="1" destOrd="0" presId="urn:microsoft.com/office/officeart/2005/8/layout/hierarchy6"/>
    <dgm:cxn modelId="{8A42F341-23C3-F943-8725-6740FE46F4C1}" type="presParOf" srcId="{92E276F5-2E23-C643-950B-958E7D28E200}" destId="{450C5848-4019-C54D-B01D-F7DFF5426E87}" srcOrd="0" destOrd="0" presId="urn:microsoft.com/office/officeart/2005/8/layout/hierarchy6"/>
    <dgm:cxn modelId="{D77EFE8F-9777-ED4D-A629-87D6DED6FADE}" type="presParOf" srcId="{92E276F5-2E23-C643-950B-958E7D28E200}" destId="{1B7DB915-34EA-1D4C-942B-F7617CA00778}" srcOrd="1" destOrd="0" presId="urn:microsoft.com/office/officeart/2005/8/layout/hierarchy6"/>
    <dgm:cxn modelId="{D4F17308-3615-D041-AFAE-9E749648049E}" type="presParOf" srcId="{1B7DB915-34EA-1D4C-942B-F7617CA00778}" destId="{4D30D259-3323-5A4F-BEA9-572EC9D45156}" srcOrd="0" destOrd="0" presId="urn:microsoft.com/office/officeart/2005/8/layout/hierarchy6"/>
    <dgm:cxn modelId="{72F70CC2-CA45-7B46-AE5A-37A93FC40C5E}" type="presParOf" srcId="{1B7DB915-34EA-1D4C-942B-F7617CA00778}" destId="{564B3006-8031-994F-A8BA-E777B6BFE627}" srcOrd="1" destOrd="0" presId="urn:microsoft.com/office/officeart/2005/8/layout/hierarchy6"/>
    <dgm:cxn modelId="{AE98DDB7-1E04-2A46-83E2-FAA1EF43AE62}" type="presParOf" srcId="{6D612A36-2EC1-8E42-B1C5-60C380E55B59}" destId="{F08A0941-8AB7-C84C-9F67-305F90157095}" srcOrd="1" destOrd="0" presId="urn:microsoft.com/office/officeart/2005/8/layout/hierarchy6"/>
    <dgm:cxn modelId="{62F1951B-E440-8A4E-9918-A9FD81C2055B}" type="presParOf" srcId="{F08A0941-8AB7-C84C-9F67-305F90157095}" destId="{62C56968-4109-E243-96F7-7FC15757BA8D}" srcOrd="0" destOrd="0" presId="urn:microsoft.com/office/officeart/2005/8/layout/hierarchy6"/>
    <dgm:cxn modelId="{9DA0974D-F7EC-B84A-BA47-F890B695D50C}" type="presParOf" srcId="{62C56968-4109-E243-96F7-7FC15757BA8D}" destId="{D2CE4296-4441-6742-9922-1C04B980F8E7}" srcOrd="0" destOrd="0" presId="urn:microsoft.com/office/officeart/2005/8/layout/hierarchy6"/>
    <dgm:cxn modelId="{6C6AB417-E741-CB42-BE68-06F8EA37E9C7}" type="presParOf" srcId="{62C56968-4109-E243-96F7-7FC15757BA8D}" destId="{2B249C17-7471-584E-ADA3-C54612C85DC1}" srcOrd="1" destOrd="0" presId="urn:microsoft.com/office/officeart/2005/8/layout/hierarchy6"/>
    <dgm:cxn modelId="{B5DD6DEB-9155-4549-9C13-39D0CA1C5410}" type="presParOf" srcId="{F08A0941-8AB7-C84C-9F67-305F90157095}" destId="{55494D9C-75AA-2A47-A56A-B2B878E1893C}" srcOrd="1" destOrd="0" presId="urn:microsoft.com/office/officeart/2005/8/layout/hierarchy6"/>
    <dgm:cxn modelId="{3CE946D1-1980-5B4C-A4C4-798C5C7A1F9A}" type="presParOf" srcId="{55494D9C-75AA-2A47-A56A-B2B878E1893C}" destId="{E6C8EA70-7B4B-464B-AE3D-C91613A39B50}" srcOrd="0" destOrd="0" presId="urn:microsoft.com/office/officeart/2005/8/layout/hierarchy6"/>
    <dgm:cxn modelId="{BE29CCD3-0E36-C242-AD06-7618B31BEE01}" type="presParOf" srcId="{F08A0941-8AB7-C84C-9F67-305F90157095}" destId="{9968CCE8-8819-AC42-9456-ECFE9DCDDEC1}" srcOrd="2" destOrd="0" presId="urn:microsoft.com/office/officeart/2005/8/layout/hierarchy6"/>
    <dgm:cxn modelId="{F1E25DC4-ADAC-2546-954B-A1D54C720ADA}" type="presParOf" srcId="{9968CCE8-8819-AC42-9456-ECFE9DCDDEC1}" destId="{5909C020-AE44-3F43-A68C-AAD8A037DBA2}" srcOrd="0" destOrd="0" presId="urn:microsoft.com/office/officeart/2005/8/layout/hierarchy6"/>
    <dgm:cxn modelId="{C489C9A6-9DE9-1941-BE51-2B7E53941FF3}" type="presParOf" srcId="{9968CCE8-8819-AC42-9456-ECFE9DCDDEC1}" destId="{05D5BD09-1392-6649-9C17-BB058BAD39C7}" srcOrd="1" destOrd="0" presId="urn:microsoft.com/office/officeart/2005/8/layout/hierarchy6"/>
    <dgm:cxn modelId="{71D8DD94-B231-774F-A74B-A7009EE851AA}" type="presParOf" srcId="{F08A0941-8AB7-C84C-9F67-305F90157095}" destId="{35C1B040-DFF7-B54B-B175-059D214BE1F7}" srcOrd="3" destOrd="0" presId="urn:microsoft.com/office/officeart/2005/8/layout/hierarchy6"/>
    <dgm:cxn modelId="{CF7ABEB2-925F-6C4E-AE1A-804AE88B5271}" type="presParOf" srcId="{35C1B040-DFF7-B54B-B175-059D214BE1F7}" destId="{05217ED7-8051-4E41-8FE0-95E6688E3599}" srcOrd="0" destOrd="0" presId="urn:microsoft.com/office/officeart/2005/8/layout/hierarchy6"/>
    <dgm:cxn modelId="{90126133-0736-4D49-AA92-9F0E2401FFCA}" type="presParOf" srcId="{F08A0941-8AB7-C84C-9F67-305F90157095}" destId="{5D663502-2EE3-AC4A-9CD2-C70A9B9210B6}" srcOrd="4" destOrd="0" presId="urn:microsoft.com/office/officeart/2005/8/layout/hierarchy6"/>
    <dgm:cxn modelId="{5E26D68A-ADF5-AE48-883A-B1B4B5C5D709}" type="presParOf" srcId="{5D663502-2EE3-AC4A-9CD2-C70A9B9210B6}" destId="{339D88F6-9E8D-BB4A-8298-FBBA56797CB8}" srcOrd="0" destOrd="0" presId="urn:microsoft.com/office/officeart/2005/8/layout/hierarchy6"/>
    <dgm:cxn modelId="{437C9427-7FC8-4641-A108-3F54429AFE91}" type="presParOf" srcId="{5D663502-2EE3-AC4A-9CD2-C70A9B9210B6}" destId="{23174130-BDEA-7A45-8C4F-B4B5A1DDDE3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D88F6-9E8D-BB4A-8298-FBBA56797CB8}">
      <dsp:nvSpPr>
        <dsp:cNvPr id="0" name=""/>
        <dsp:cNvSpPr/>
      </dsp:nvSpPr>
      <dsp:spPr>
        <a:xfrm>
          <a:off x="0" y="3002231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5 dagen</a:t>
          </a:r>
          <a:endParaRPr lang="nl-NL" sz="2800" kern="1200" dirty="0"/>
        </a:p>
      </dsp:txBody>
      <dsp:txXfrm>
        <a:off x="0" y="3002231"/>
        <a:ext cx="2480735" cy="1109547"/>
      </dsp:txXfrm>
    </dsp:sp>
    <dsp:sp modelId="{5909C020-AE44-3F43-A68C-AAD8A037DBA2}">
      <dsp:nvSpPr>
        <dsp:cNvPr id="0" name=""/>
        <dsp:cNvSpPr/>
      </dsp:nvSpPr>
      <dsp:spPr>
        <a:xfrm>
          <a:off x="0" y="1707759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½ dag</a:t>
          </a:r>
          <a:endParaRPr lang="nl-NL" sz="2800" kern="1200" dirty="0"/>
        </a:p>
      </dsp:txBody>
      <dsp:txXfrm>
        <a:off x="0" y="1707759"/>
        <a:ext cx="2480735" cy="1109547"/>
      </dsp:txXfrm>
    </dsp:sp>
    <dsp:sp modelId="{D2CE4296-4441-6742-9922-1C04B980F8E7}">
      <dsp:nvSpPr>
        <dsp:cNvPr id="0" name=""/>
        <dsp:cNvSpPr/>
      </dsp:nvSpPr>
      <dsp:spPr>
        <a:xfrm>
          <a:off x="0" y="413287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1 week</a:t>
          </a:r>
          <a:endParaRPr lang="nl-NL" sz="2800" kern="1200" dirty="0"/>
        </a:p>
      </dsp:txBody>
      <dsp:txXfrm>
        <a:off x="0" y="413287"/>
        <a:ext cx="2480735" cy="1109547"/>
      </dsp:txXfrm>
    </dsp:sp>
    <dsp:sp modelId="{13EDADE2-372B-0941-9C5F-7D3A46CE55F8}">
      <dsp:nvSpPr>
        <dsp:cNvPr id="0" name=""/>
        <dsp:cNvSpPr/>
      </dsp:nvSpPr>
      <dsp:spPr>
        <a:xfrm>
          <a:off x="2481041" y="505749"/>
          <a:ext cx="4491989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Generate</a:t>
          </a:r>
          <a:r>
            <a:rPr lang="nl-NL" sz="2000" kern="1200" dirty="0" smtClean="0"/>
            <a:t> &amp; prune tot |R</a:t>
          </a:r>
          <a:r>
            <a:rPr lang="nl-NL" sz="2000" kern="1200" baseline="30000" dirty="0" smtClean="0"/>
            <a:t>9</a:t>
          </a:r>
          <a:r>
            <a:rPr lang="nl-NL" sz="2000" kern="1200" baseline="-25000" dirty="0" smtClean="0"/>
            <a:t>14</a:t>
          </a:r>
          <a:r>
            <a:rPr lang="nl-NL" sz="2000" kern="1200" dirty="0" smtClean="0"/>
            <a:t>| = 914 444</a:t>
          </a:r>
          <a:endParaRPr lang="nl-NL" sz="2000" kern="1200" dirty="0"/>
        </a:p>
      </dsp:txBody>
      <dsp:txXfrm>
        <a:off x="2508122" y="532830"/>
        <a:ext cx="4437827" cy="870460"/>
      </dsp:txXfrm>
    </dsp:sp>
    <dsp:sp modelId="{B9DD53CE-3DBF-1C43-B531-C28F2971D87D}">
      <dsp:nvSpPr>
        <dsp:cNvPr id="0" name=""/>
        <dsp:cNvSpPr/>
      </dsp:nvSpPr>
      <dsp:spPr>
        <a:xfrm>
          <a:off x="3684793" y="1430372"/>
          <a:ext cx="1042243" cy="369849"/>
        </a:xfrm>
        <a:custGeom>
          <a:avLst/>
          <a:gdLst/>
          <a:ahLst/>
          <a:cxnLst/>
          <a:rect l="0" t="0" r="0" b="0"/>
          <a:pathLst>
            <a:path>
              <a:moveTo>
                <a:pt x="1042243" y="0"/>
              </a:moveTo>
              <a:lnTo>
                <a:pt x="1042243" y="184924"/>
              </a:lnTo>
              <a:lnTo>
                <a:pt x="0" y="184924"/>
              </a:lnTo>
              <a:lnTo>
                <a:pt x="0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1304-76FB-F740-AC76-EAFEFF48D178}">
      <dsp:nvSpPr>
        <dsp:cNvPr id="0" name=""/>
        <dsp:cNvSpPr/>
      </dsp:nvSpPr>
      <dsp:spPr>
        <a:xfrm>
          <a:off x="2991326" y="1800222"/>
          <a:ext cx="1386934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SAT </a:t>
          </a:r>
          <a:r>
            <a:rPr lang="nl-NL" sz="1800" kern="1200" dirty="0" err="1" smtClean="0"/>
            <a:t>encoding</a:t>
          </a:r>
          <a:r>
            <a:rPr lang="nl-NL" sz="1800" kern="1200" dirty="0" smtClean="0"/>
            <a:t> methode</a:t>
          </a:r>
          <a:endParaRPr lang="nl-NL" sz="1800" kern="1200" dirty="0"/>
        </a:p>
      </dsp:txBody>
      <dsp:txXfrm>
        <a:off x="3018407" y="1827303"/>
        <a:ext cx="1332772" cy="870460"/>
      </dsp:txXfrm>
    </dsp:sp>
    <dsp:sp modelId="{488217F5-CE82-DF47-BEBA-A7166CE74F55}">
      <dsp:nvSpPr>
        <dsp:cNvPr id="0" name=""/>
        <dsp:cNvSpPr/>
      </dsp:nvSpPr>
      <dsp:spPr>
        <a:xfrm>
          <a:off x="4727036" y="1430372"/>
          <a:ext cx="1721847" cy="36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24"/>
              </a:lnTo>
              <a:lnTo>
                <a:pt x="1721847" y="184924"/>
              </a:lnTo>
              <a:lnTo>
                <a:pt x="1721847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363B-6248-5944-B661-505A6E664FFD}">
      <dsp:nvSpPr>
        <dsp:cNvPr id="0" name=""/>
        <dsp:cNvSpPr/>
      </dsp:nvSpPr>
      <dsp:spPr>
        <a:xfrm>
          <a:off x="6435022" y="1800222"/>
          <a:ext cx="27724" cy="2772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6435834" y="1801034"/>
        <a:ext cx="26100" cy="26105"/>
      </dsp:txXfrm>
    </dsp:sp>
    <dsp:sp modelId="{450C5848-4019-C54D-B01D-F7DFF5426E87}">
      <dsp:nvSpPr>
        <dsp:cNvPr id="0" name=""/>
        <dsp:cNvSpPr/>
      </dsp:nvSpPr>
      <dsp:spPr>
        <a:xfrm>
          <a:off x="6403150" y="1827951"/>
          <a:ext cx="91440" cy="1249230"/>
        </a:xfrm>
        <a:custGeom>
          <a:avLst/>
          <a:gdLst/>
          <a:ahLst/>
          <a:cxnLst/>
          <a:rect l="0" t="0" r="0" b="0"/>
          <a:pathLst>
            <a:path>
              <a:moveTo>
                <a:pt x="45733" y="0"/>
              </a:moveTo>
              <a:lnTo>
                <a:pt x="45733" y="624615"/>
              </a:lnTo>
              <a:lnTo>
                <a:pt x="45720" y="624615"/>
              </a:lnTo>
              <a:lnTo>
                <a:pt x="45720" y="1249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D259-3323-5A4F-BEA9-572EC9D45156}">
      <dsp:nvSpPr>
        <dsp:cNvPr id="0" name=""/>
        <dsp:cNvSpPr/>
      </dsp:nvSpPr>
      <dsp:spPr>
        <a:xfrm>
          <a:off x="4794327" y="3077181"/>
          <a:ext cx="3309086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Generate</a:t>
          </a:r>
          <a:r>
            <a:rPr lang="nl-NL" sz="1800" kern="1200" dirty="0" smtClean="0"/>
            <a:t> &amp; prune tot |R</a:t>
          </a:r>
          <a:r>
            <a:rPr lang="nl-NL" sz="1800" kern="1200" baseline="30000" dirty="0" smtClean="0"/>
            <a:t>9</a:t>
          </a:r>
          <a:r>
            <a:rPr lang="nl-NL" sz="1800" kern="1200" baseline="-25000" dirty="0" smtClean="0"/>
            <a:t>25</a:t>
          </a:r>
          <a:r>
            <a:rPr lang="nl-NL" sz="1800" kern="1200" dirty="0" smtClean="0"/>
            <a:t>|</a:t>
          </a:r>
          <a:r>
            <a:rPr lang="nl-NL" sz="1800" kern="1200" baseline="-25000" dirty="0" smtClean="0"/>
            <a:t> </a:t>
          </a:r>
          <a:r>
            <a:rPr lang="nl-NL" sz="1800" kern="1200" dirty="0" smtClean="0"/>
            <a:t>= 1</a:t>
          </a:r>
          <a:endParaRPr lang="nl-NL" sz="1800" kern="1200" dirty="0"/>
        </a:p>
      </dsp:txBody>
      <dsp:txXfrm>
        <a:off x="4821408" y="3104262"/>
        <a:ext cx="3254924" cy="87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7/11/15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7/11/15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  <a:br>
              <a:rPr lang="nl-NL" baseline="0" dirty="0" smtClean="0"/>
            </a:br>
            <a:r>
              <a:rPr lang="nl-NL" baseline="0" dirty="0" smtClean="0"/>
              <a:t>2 voorbeelden: zelfde </a:t>
            </a:r>
            <a:r>
              <a:rPr lang="nl-NL" baseline="0" dirty="0" err="1" smtClean="0"/>
              <a:t>comps</a:t>
            </a:r>
            <a:r>
              <a:rPr lang="nl-NL" baseline="0" dirty="0" smtClean="0"/>
              <a:t> na elkaar EN parallel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comparators</a:t>
            </a:r>
          </a:p>
          <a:p>
            <a:r>
              <a:rPr lang="nl-NL" baseline="0" dirty="0" smtClean="0"/>
              <a:t>Niet(Ca &lt; </a:t>
            </a:r>
            <a:r>
              <a:rPr lang="nl-NL" baseline="0" dirty="0" err="1" smtClean="0"/>
              <a:t>Cb</a:t>
            </a:r>
            <a:r>
              <a:rPr lang="nl-NL" baseline="0" dirty="0" smtClean="0"/>
              <a:t>) =&gt; VOOR ALLE a != 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err="1" smtClean="0"/>
              <a:t>Cb</a:t>
            </a:r>
            <a:r>
              <a:rPr lang="nl-NL" dirty="0" smtClean="0"/>
              <a:t> niet uitbreiden want als er een een network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zelfde</a:t>
            </a:r>
            <a:r>
              <a:rPr lang="nl-NL" baseline="0" dirty="0" smtClean="0"/>
              <a:t> lengte dat uit Ca volgt.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Parallel: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generate</a:t>
            </a:r>
            <a:r>
              <a:rPr lang="nl-NL" baseline="0" dirty="0" smtClean="0"/>
              <a:t> + </a:t>
            </a:r>
            <a:r>
              <a:rPr lang="nl-NL" baseline="0" dirty="0" err="1" smtClean="0"/>
              <a:t>merge</a:t>
            </a:r>
            <a:r>
              <a:rPr lang="nl-NL" baseline="0" dirty="0" smtClean="0"/>
              <a:t>;</a:t>
            </a:r>
            <a:br>
              <a:rPr lang="nl-NL" baseline="0" dirty="0" smtClean="0"/>
            </a:br>
            <a:r>
              <a:rPr lang="nl-NL" baseline="0" dirty="0" smtClean="0"/>
              <a:t>Parallel: prune = 1)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BINNEN set 2)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over Sets; + </a:t>
            </a:r>
            <a:r>
              <a:rPr lang="nl-NL" baseline="0" dirty="0" err="1" smtClean="0"/>
              <a:t>merge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11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SAT </a:t>
            </a:r>
            <a:r>
              <a:rPr lang="nl-NL" dirty="0" err="1" smtClean="0"/>
              <a:t>encoding</a:t>
            </a:r>
            <a:r>
              <a:rPr lang="nl-NL" dirty="0" smtClean="0"/>
              <a:t>: Gegeven </a:t>
            </a:r>
            <a:r>
              <a:rPr lang="nl-NL" dirty="0" err="1" smtClean="0"/>
              <a:t>constraints</a:t>
            </a:r>
            <a:r>
              <a:rPr lang="nl-NL" dirty="0" smtClean="0"/>
              <a:t>, via SAT </a:t>
            </a:r>
            <a:r>
              <a:rPr lang="nl-NL" dirty="0" err="1" smtClean="0"/>
              <a:t>solver</a:t>
            </a:r>
            <a:r>
              <a:rPr lang="nl-NL" dirty="0" smtClean="0"/>
              <a:t> bestaand model zoeken.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905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r>
              <a:rPr lang="nl-NL" dirty="0" smtClean="0"/>
              <a:t>Ons</a:t>
            </a:r>
            <a:r>
              <a:rPr lang="nl-NL" baseline="0" dirty="0" smtClean="0"/>
              <a:t> probleem in het kort is dus eigenlijk: Wat is het minimum aantal comparators bij een </a:t>
            </a:r>
            <a:r>
              <a:rPr lang="nl-NL" baseline="0" dirty="0" err="1" smtClean="0"/>
              <a:t>sorteernetwork</a:t>
            </a:r>
            <a:r>
              <a:rPr lang="nl-NL" baseline="0" dirty="0" smtClean="0"/>
              <a:t> van 11 </a:t>
            </a:r>
            <a:r>
              <a:rPr lang="nl-NL" baseline="0" dirty="0" err="1" smtClean="0"/>
              <a:t>kanelen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w(</a:t>
            </a:r>
            <a:r>
              <a:rPr lang="nl-BE" baseline="0" dirty="0" smtClean="0"/>
              <a:t> ) uitleggen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foto</a:t>
            </a:r>
            <a:r>
              <a:rPr lang="nl-BE" baseline="0" dirty="0" smtClean="0"/>
              <a:t> : onderdelen aanduiden</a:t>
            </a:r>
          </a:p>
          <a:p>
            <a:r>
              <a:rPr lang="nl-BE" baseline="0" dirty="0" smtClean="0"/>
              <a:t>De tekstuele voorstelling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83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DFC153-0A04-BA4E-8141-1BF6FB7F6A2C}" type="datetime1">
              <a:rPr lang="nl-BE" smtClean="0"/>
              <a:t>7/11/15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EA46CFA9-1D25-C744-AB8F-76EE975136C8}" type="datetime1">
              <a:rPr lang="nl-BE" smtClean="0"/>
              <a:t>7/11/15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E15F-9161-1640-BD7E-F38AB8AAD6C7}" type="datetime1">
              <a:rPr lang="nl-BE" smtClean="0"/>
              <a:t>7/11/15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1E2-930E-954C-AFE3-A263E1094596}" type="datetime1">
              <a:rPr lang="nl-BE" smtClean="0"/>
              <a:t>7/11/15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7EBF-1FD2-5743-ADA6-802C60F520E6}" type="datetime1">
              <a:rPr lang="nl-BE" smtClean="0"/>
              <a:t>7/11/15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98F6-96DE-3A48-8D75-B6ED2E032514}" type="datetime1">
              <a:rPr lang="nl-BE" smtClean="0"/>
              <a:t>7/11/15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105-2D92-D140-9401-B6B2B4E0474F}" type="datetime1">
              <a:rPr lang="nl-BE" smtClean="0"/>
              <a:t>7/11/15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030C3C0-DD13-764B-AD62-C0D32A684DFE}" type="datetime1">
              <a:rPr lang="nl-BE" smtClean="0"/>
              <a:t>7/11/15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D15289D-F6C3-F442-A73A-46A4E1DD7935}" type="datetime1">
              <a:rPr lang="nl-BE" smtClean="0"/>
              <a:t>7/11/15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866-252E-EA4C-BDA7-8FD6419C4ED8}" type="datetime1">
              <a:rPr lang="nl-BE" smtClean="0"/>
              <a:t>7/11/15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75C-0F83-D948-B9EC-7ECE3030D706}" type="datetime1">
              <a:rPr lang="nl-BE" smtClean="0"/>
              <a:t>7/11/15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50E8-DC1A-6C45-BDBE-A940FCD72D21}" type="datetime1">
              <a:rPr lang="nl-BE" smtClean="0"/>
              <a:t>7/11/15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BFA-472B-FB42-9118-FB47F7BA5917}" type="datetime1">
              <a:rPr lang="nl-BE" smtClean="0"/>
              <a:t>7/11/15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D83D387-81E7-B943-A58F-9D33FAAFEC7C}" type="datetime1">
              <a:rPr lang="nl-BE" smtClean="0"/>
              <a:t>7/11/15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396F903-1DA5-254A-90F8-70882336A6D9}" type="datetime1">
              <a:rPr lang="nl-BE" smtClean="0"/>
              <a:t>7/11/15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smtClean="0"/>
              <a:t>Sorting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</p:txBody>
      </p:sp>
      <p:pic>
        <p:nvPicPr>
          <p:cNvPr id="8" name="Afbeelding 7" descr="SortingNetworkSiz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1981201"/>
            <a:ext cx="2817724" cy="1961136"/>
          </a:xfrm>
          <a:prstGeom prst="rect">
            <a:avLst/>
          </a:prstGeom>
        </p:spPr>
      </p:pic>
      <p:pic>
        <p:nvPicPr>
          <p:cNvPr id="9" name="Afbeelding 8" descr="SortingNetworkDepth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4069651"/>
            <a:ext cx="2817724" cy="188665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705350" y="3723016"/>
            <a:ext cx="3823517" cy="141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# verschillende comparators: 11*10/2 = 55</a:t>
            </a:r>
          </a:p>
          <a:p>
            <a:pPr marL="0" indent="0">
              <a:buNone/>
            </a:pPr>
            <a:r>
              <a:rPr lang="nl-NL" sz="2000" dirty="0" smtClean="0"/>
              <a:t>33,34,35 </a:t>
            </a:r>
            <a:r>
              <a:rPr lang="nl-NL" sz="2000" dirty="0"/>
              <a:t>c</a:t>
            </a:r>
            <a:r>
              <a:rPr lang="nl-NL" sz="2000" dirty="0" smtClean="0"/>
              <a:t>omparators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/>
              <a:t>g</a:t>
            </a:r>
            <a:r>
              <a:rPr lang="nl-NL" dirty="0" err="1" smtClean="0"/>
              <a:t>enerate</a:t>
            </a:r>
            <a:r>
              <a:rPr lang="nl-NL" dirty="0" smtClean="0"/>
              <a:t> + prune)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Bijvoorbeeld:</a:t>
            </a:r>
            <a:br>
              <a:rPr lang="nl-NL" dirty="0" smtClean="0"/>
            </a:br>
            <a:r>
              <a:rPr lang="nl-NL" dirty="0" smtClean="0"/>
              <a:t>Overbodige comparators verwijderen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3245936" cy="18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4187734"/>
            <a:ext cx="3245936" cy="18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b="1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comparator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b="1" dirty="0" smtClean="0"/>
              <a:t>Prune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 tot |</a:t>
            </a:r>
            <a:r>
              <a:rPr lang="nl-NL" dirty="0" err="1" smtClean="0"/>
              <a:t>N</a:t>
            </a:r>
            <a:r>
              <a:rPr lang="nl-NL" baseline="30000" dirty="0" err="1" smtClean="0"/>
              <a:t>n</a:t>
            </a:r>
            <a:r>
              <a:rPr lang="nl-NL" baseline="-25000" dirty="0" err="1"/>
              <a:t>c</a:t>
            </a:r>
            <a:r>
              <a:rPr lang="nl-NL" dirty="0" smtClean="0"/>
              <a:t>| = 1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comparator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338357"/>
            <a:ext cx="6804409" cy="3087238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 </a:t>
            </a:r>
            <a:r>
              <a:rPr lang="nl-NL" dirty="0" err="1"/>
              <a:t>s</a:t>
            </a:r>
            <a:r>
              <a:rPr lang="nl-NL" dirty="0" err="1" smtClean="0"/>
              <a:t>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= {(0,0,0), (1,0,0), (0,0,1), (1,0,1), (0,1,1), (1,1,1)}</a:t>
            </a:r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Subsumes</a:t>
            </a:r>
            <a:r>
              <a:rPr lang="nl-NL" dirty="0" smtClean="0"/>
              <a:t> = dure operatie ⇒ extra prune methodes</a:t>
            </a:r>
            <a:br>
              <a:rPr lang="nl-NL" dirty="0" smtClean="0"/>
            </a:br>
            <a:r>
              <a:rPr lang="nl-NL" dirty="0" smtClean="0"/>
              <a:t> </a:t>
            </a:r>
          </a:p>
          <a:p>
            <a:pPr lvl="1">
              <a:lnSpc>
                <a:spcPct val="70000"/>
              </a:lnSpc>
            </a:pPr>
            <a:r>
              <a:rPr lang="nl-NL" dirty="0" smtClean="0"/>
              <a:t>Contradicties bij </a:t>
            </a:r>
            <a:r>
              <a:rPr lang="nl-NL" dirty="0" err="1" smtClean="0"/>
              <a:t>subsumes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pPr lvl="1">
              <a:lnSpc>
                <a:spcPct val="70000"/>
              </a:lnSpc>
            </a:pPr>
            <a:r>
              <a:rPr lang="nl-NL" dirty="0" smtClean="0"/>
              <a:t>Verwijderen overbodige comparators (i j) :</a:t>
            </a:r>
            <a:br>
              <a:rPr lang="nl-NL" dirty="0" smtClean="0"/>
            </a:br>
            <a:r>
              <a:rPr lang="nl-NL" dirty="0" smtClean="0"/>
              <a:t>∀</a:t>
            </a:r>
            <a:r>
              <a:rPr lang="nl-NL" dirty="0" err="1" smtClean="0"/>
              <a:t>outputs</a:t>
            </a:r>
            <a:r>
              <a:rPr lang="nl-NL" dirty="0" smtClean="0"/>
              <a:t>(C) : x</a:t>
            </a:r>
            <a:r>
              <a:rPr lang="nl-NL" baseline="-25000" dirty="0" smtClean="0"/>
              <a:t>i</a:t>
            </a:r>
            <a:r>
              <a:rPr lang="nl-NL" dirty="0" smtClean="0"/>
              <a:t> ≤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baseline="-25000" dirty="0" smtClean="0"/>
              <a:t/>
            </a:r>
            <a:br>
              <a:rPr lang="nl-NL" baseline="-25000" dirty="0" smtClean="0"/>
            </a:br>
            <a:endParaRPr lang="nl-NL" dirty="0"/>
          </a:p>
          <a:p>
            <a:pPr lvl="1"/>
            <a:r>
              <a:rPr lang="nl-NL" dirty="0" smtClean="0"/>
              <a:t>Parallel uitvoeren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4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ound1Rect">
            <a:avLst/>
          </a:prstGeo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18</a:t>
            </a:fld>
            <a:endParaRPr lang="nl-NL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11453"/>
              </p:ext>
            </p:extLst>
          </p:nvPr>
        </p:nvGraphicFramePr>
        <p:xfrm>
          <a:off x="441754" y="1949823"/>
          <a:ext cx="8269117" cy="452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2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r>
              <a:rPr lang="nl-NL" dirty="0" smtClean="0"/>
              <a:t>: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670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(9) = 25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lvl="1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S(10) ≥ S(9) </a:t>
            </a:r>
            <a:r>
              <a:rPr lang="nl-NL" dirty="0"/>
              <a:t>+ ⎡</a:t>
            </a:r>
            <a:r>
              <a:rPr lang="nl-NL" dirty="0" smtClean="0"/>
              <a:t>log</a:t>
            </a:r>
            <a:r>
              <a:rPr lang="nl-NL" baseline="-25000" dirty="0" smtClean="0"/>
              <a:t>2</a:t>
            </a:r>
            <a:r>
              <a:rPr lang="nl-NL" dirty="0" smtClean="0"/>
              <a:t>9⎤ ≥ 25 + 4 ≥ 29</a:t>
            </a:r>
          </a:p>
          <a:p>
            <a:pPr lvl="1"/>
            <a:r>
              <a:rPr lang="nl-NL" dirty="0" err="1" smtClean="0"/>
              <a:t>Upper</a:t>
            </a:r>
            <a:r>
              <a:rPr lang="nl-NL" dirty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 29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Afbeelding 3" descr="SortingNetworkSiz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0" y="1949825"/>
            <a:ext cx="2794887" cy="1897762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5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Inleiding: sorting network</a:t>
            </a:r>
          </a:p>
          <a:p>
            <a:r>
              <a:rPr lang="nl-NL" sz="2400" dirty="0" smtClean="0"/>
              <a:t>Toepassingen</a:t>
            </a:r>
          </a:p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Aanpak hoofdpaper</a:t>
            </a:r>
          </a:p>
          <a:p>
            <a:r>
              <a:rPr lang="nl-NL" sz="2400" dirty="0" smtClean="0"/>
              <a:t>Conclusie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2096877"/>
            <a:ext cx="7583488" cy="4007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nl-NL" sz="3200" dirty="0" smtClean="0"/>
              <a:t>Reproduceren resultaten hoofdpaper</a:t>
            </a:r>
            <a:br>
              <a:rPr lang="nl-NL" sz="3200" dirty="0" smtClean="0"/>
            </a:br>
            <a:r>
              <a:rPr lang="nl-NL" sz="3200" dirty="0" smtClean="0"/>
              <a:t/>
            </a:r>
            <a:br>
              <a:rPr lang="nl-NL" sz="3200" dirty="0" smtClean="0"/>
            </a:br>
            <a:endParaRPr lang="nl-NL" sz="3200" dirty="0" smtClean="0"/>
          </a:p>
          <a:p>
            <a:pPr>
              <a:buFont typeface="Arial"/>
              <a:buChar char="•"/>
            </a:pPr>
            <a:r>
              <a:rPr lang="nl-NL" sz="3200" dirty="0" err="1" smtClean="0"/>
              <a:t>Optimal</a:t>
            </a:r>
            <a:r>
              <a:rPr lang="nl-NL" sz="3200" dirty="0" smtClean="0"/>
              <a:t> sorting network 11 kanalen</a:t>
            </a:r>
            <a:endParaRPr lang="nl-NL" sz="3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1" dirty="0" err="1" smtClean="0"/>
              <a:t>Twenty</a:t>
            </a:r>
            <a:r>
              <a:rPr lang="nl-NL" b="1" dirty="0" smtClean="0"/>
              <a:t>-Five Comparators is </a:t>
            </a:r>
            <a:r>
              <a:rPr lang="nl-NL" b="1" dirty="0" err="1" smtClean="0"/>
              <a:t>Optimal</a:t>
            </a:r>
            <a:r>
              <a:rPr lang="nl-NL" b="1" dirty="0" smtClean="0"/>
              <a:t> </a:t>
            </a:r>
            <a:r>
              <a:rPr lang="nl-NL" b="1" dirty="0" err="1" smtClean="0"/>
              <a:t>when</a:t>
            </a:r>
            <a:r>
              <a:rPr lang="nl-NL" b="1" dirty="0" smtClean="0"/>
              <a:t> Sorting </a:t>
            </a:r>
            <a:r>
              <a:rPr lang="nl-NL" b="1" dirty="0" err="1" smtClean="0"/>
              <a:t>Nine</a:t>
            </a:r>
            <a:r>
              <a:rPr lang="nl-NL" b="1" dirty="0" smtClean="0"/>
              <a:t> </a:t>
            </a:r>
            <a:r>
              <a:rPr lang="nl-NL" b="1" dirty="0" err="1" smtClean="0"/>
              <a:t>Inputs</a:t>
            </a:r>
            <a:r>
              <a:rPr lang="nl-NL" b="1" dirty="0" smtClean="0"/>
              <a:t> (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Twenty-Nine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Ten)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M. Frank, P. Schneider-Kamp</a:t>
            </a:r>
            <a:br>
              <a:rPr lang="nl-NL" dirty="0" smtClean="0"/>
            </a:br>
            <a:r>
              <a:rPr lang="nl-NL" dirty="0" smtClean="0"/>
              <a:t>24 juni 2014.</a:t>
            </a:r>
          </a:p>
          <a:p>
            <a:r>
              <a:rPr lang="nl-NL" b="1" dirty="0" smtClean="0"/>
              <a:t>Sorting Networks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Their</a:t>
            </a:r>
            <a:r>
              <a:rPr lang="nl-NL" b="1" dirty="0" smtClean="0"/>
              <a:t> Applications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K.E. </a:t>
            </a:r>
            <a:r>
              <a:rPr lang="nl-NL" dirty="0" err="1" smtClean="0"/>
              <a:t>Batcher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 mei 1968</a:t>
            </a:r>
          </a:p>
          <a:p>
            <a:r>
              <a:rPr lang="nl-NL" b="1" dirty="0" err="1" smtClean="0"/>
              <a:t>Bounds</a:t>
            </a:r>
            <a:r>
              <a:rPr lang="nl-NL" b="1" dirty="0" smtClean="0"/>
              <a:t> on the </a:t>
            </a:r>
            <a:r>
              <a:rPr lang="nl-NL" b="1" dirty="0" err="1" smtClean="0"/>
              <a:t>size</a:t>
            </a:r>
            <a:r>
              <a:rPr lang="nl-NL" b="1" dirty="0" smtClean="0"/>
              <a:t> of test sets </a:t>
            </a:r>
            <a:r>
              <a:rPr lang="nl-NL" b="1" dirty="0" err="1" smtClean="0"/>
              <a:t>for</a:t>
            </a:r>
            <a:r>
              <a:rPr lang="nl-NL" b="1" dirty="0" smtClean="0"/>
              <a:t> sorting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related</a:t>
            </a:r>
            <a:r>
              <a:rPr lang="nl-NL" b="1" dirty="0" smtClean="0"/>
              <a:t> </a:t>
            </a:r>
            <a:r>
              <a:rPr lang="nl-NL" b="1" dirty="0" err="1" smtClean="0"/>
              <a:t>networks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J. Chung, B. </a:t>
            </a:r>
            <a:r>
              <a:rPr lang="nl-NL" dirty="0" err="1" smtClean="0"/>
              <a:t>Ravikumar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1990.</a:t>
            </a:r>
          </a:p>
          <a:p>
            <a:r>
              <a:rPr lang="nl-NL" b="1" dirty="0" smtClean="0"/>
              <a:t>Sorting Networks: the End Game</a:t>
            </a:r>
            <a:br>
              <a:rPr lang="nl-NL" b="1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P. Schneider-Kamp</a:t>
            </a:r>
            <a:br>
              <a:rPr lang="nl-NL" dirty="0" smtClean="0"/>
            </a:br>
            <a:r>
              <a:rPr lang="nl-NL" dirty="0" smtClean="0"/>
              <a:t>24 november 2014.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3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Questio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" y="-200508"/>
            <a:ext cx="2785872" cy="3048000"/>
          </a:xfrm>
          <a:prstGeom prst="rect">
            <a:avLst/>
          </a:prstGeom>
        </p:spPr>
      </p:pic>
      <p:pic>
        <p:nvPicPr>
          <p:cNvPr id="5" name="Afbeelding 4" descr="fa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8" y="2978156"/>
            <a:ext cx="3181472" cy="387984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63888" y="2780650"/>
            <a:ext cx="532813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BE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VRAGEN?</a:t>
            </a:r>
            <a:endParaRPr lang="nl-BE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5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4" y="1981201"/>
            <a:ext cx="7583488" cy="3975100"/>
          </a:xfrm>
        </p:spPr>
        <p:txBody>
          <a:bodyPr/>
          <a:lstStyle/>
          <a:p>
            <a:r>
              <a:rPr lang="nl-NL" dirty="0" smtClean="0"/>
              <a:t>Comparators (a b) met 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= w(a) &lt; w(b) =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w(a) &gt; w(b):  w(a) </a:t>
            </a:r>
            <a:r>
              <a:rPr lang="nl-BE" dirty="0" smtClean="0"/>
              <a:t>↔ w(</a:t>
            </a:r>
            <a:r>
              <a:rPr lang="nl-NL" dirty="0" smtClean="0"/>
              <a:t>b)</a:t>
            </a:r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9" y="3615899"/>
            <a:ext cx="4383555" cy="19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3</a:t>
            </a:fld>
            <a:endParaRPr lang="nl-NL"/>
          </a:p>
        </p:txBody>
      </p:sp>
      <p:pic>
        <p:nvPicPr>
          <p:cNvPr id="6" name="Afbeelding 5" descr="150px-Sorting-network-comparator-demonstrat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18" y="3060616"/>
            <a:ext cx="2357833" cy="30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7654" y="5208337"/>
            <a:ext cx="2270625" cy="494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1789" y="1981201"/>
            <a:ext cx="7681162" cy="3975100"/>
          </a:xfrm>
        </p:spPr>
        <p:txBody>
          <a:bodyPr>
            <a:normAutofit/>
          </a:bodyPr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  <a:endParaRPr lang="nl-NL" dirty="0"/>
          </a:p>
          <a:p>
            <a:r>
              <a:rPr lang="nl-NL" dirty="0" smtClean="0"/>
              <a:t>Comparators</a:t>
            </a:r>
          </a:p>
          <a:p>
            <a:r>
              <a:rPr lang="nl-NL" dirty="0" smtClean="0"/>
              <a:t>Layer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Parallelle comparators</a:t>
            </a:r>
          </a:p>
        </p:txBody>
      </p:sp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76" y="2257587"/>
            <a:ext cx="4057651" cy="29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Werking comparator network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5</a:t>
            </a:fld>
            <a:endParaRPr lang="nl-NL"/>
          </a:p>
        </p:txBody>
      </p:sp>
      <p:pic>
        <p:nvPicPr>
          <p:cNvPr id="10" name="Tijdelijke aanduiding voor inhoud 6" descr="650px-SimpleSortingNetworkFullOperation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b="-663"/>
          <a:stretch>
            <a:fillRect/>
          </a:stretch>
        </p:blipFill>
        <p:spPr>
          <a:xfrm>
            <a:off x="1699169" y="2627071"/>
            <a:ext cx="5744326" cy="3035101"/>
          </a:xfrm>
        </p:spPr>
      </p:pic>
    </p:spTree>
    <p:extLst>
      <p:ext uri="{BB962C8B-B14F-4D97-AF65-F5344CB8AC3E}">
        <p14:creationId xmlns:p14="http://schemas.microsoft.com/office/powerpoint/2010/main" val="20132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sorting </a:t>
            </a:r>
            <a:r>
              <a:rPr lang="nl-NL" dirty="0"/>
              <a:t>n</a:t>
            </a:r>
            <a:r>
              <a:rPr lang="nl-NL" dirty="0" smtClean="0"/>
              <a:t>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5137383"/>
            <a:ext cx="4012456" cy="1108284"/>
          </a:xfrm>
        </p:spPr>
        <p:txBody>
          <a:bodyPr>
            <a:normAutofit/>
          </a:bodyPr>
          <a:lstStyle/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5148958"/>
            <a:ext cx="3848832" cy="1096710"/>
          </a:xfrm>
        </p:spPr>
        <p:txBody>
          <a:bodyPr>
            <a:normAutofit/>
          </a:bodyPr>
          <a:lstStyle/>
          <a:p>
            <a:r>
              <a:rPr lang="nl-NL" sz="2200" dirty="0" smtClean="0"/>
              <a:t>Niet alle output gesorteerd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720788"/>
            <a:ext cx="3525837" cy="242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98" y="2720788"/>
            <a:ext cx="3707653" cy="24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4157594"/>
            <a:ext cx="7583488" cy="1803293"/>
          </a:xfr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/>
              <a:t>Nul – één principe</a:t>
            </a:r>
            <a:endParaRPr lang="is-IS" b="1" dirty="0" smtClean="0"/>
          </a:p>
          <a:p>
            <a:pPr marL="0" lvl="1" indent="0" algn="ctr">
              <a:spcBef>
                <a:spcPts val="2000"/>
              </a:spcBef>
              <a:buNone/>
            </a:pPr>
            <a:r>
              <a:rPr lang="is-IS" dirty="0" smtClean="0"/>
              <a:t>Sorteert alle combinaties </a:t>
            </a:r>
            <a:r>
              <a:rPr lang="nl-NL" dirty="0" smtClean="0"/>
              <a:t>{0,1} </a:t>
            </a:r>
            <a:br>
              <a:rPr lang="nl-NL" dirty="0" smtClean="0"/>
            </a:br>
            <a:r>
              <a:rPr lang="nl-NL" dirty="0" smtClean="0"/>
              <a:t>⇓ </a:t>
            </a:r>
            <a:br>
              <a:rPr lang="nl-NL" dirty="0" smtClean="0"/>
            </a:br>
            <a:r>
              <a:rPr lang="nl-NL" dirty="0" smtClean="0"/>
              <a:t>sorteert alle combinaties v</a:t>
            </a:r>
            <a:r>
              <a:rPr lang="is-IS" dirty="0" smtClean="0"/>
              <a:t>an totaal geordende set</a:t>
            </a:r>
            <a:endParaRPr lang="nl-NL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79463" y="2016664"/>
            <a:ext cx="7583488" cy="251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nl-NL" dirty="0" smtClean="0"/>
              <a:t>Testen van comparator network</a:t>
            </a:r>
          </a:p>
          <a:p>
            <a:pPr lvl="1">
              <a:lnSpc>
                <a:spcPct val="130000"/>
              </a:lnSpc>
              <a:buFont typeface="Wingdings" charset="2"/>
              <a:buChar char="Ø"/>
            </a:pPr>
            <a:r>
              <a:rPr lang="nl-NL" dirty="0" smtClean="0"/>
              <a:t>Nul – één principe ⇒ testen alle combinaties {0,1}</a:t>
            </a:r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-280737" y="3061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1097</TotalTime>
  <Words>502</Words>
  <Application>Microsoft Macintosh PowerPoint</Application>
  <PresentationFormat>Diavoorstelling (4:3)</PresentationFormat>
  <Paragraphs>226</Paragraphs>
  <Slides>22</Slides>
  <Notes>20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Pixel</vt:lpstr>
      <vt:lpstr>Sorting Networks</vt:lpstr>
      <vt:lpstr>Overzicht</vt:lpstr>
      <vt:lpstr>Wat is een comparator?</vt:lpstr>
      <vt:lpstr>Wat is een comparator network?</vt:lpstr>
      <vt:lpstr>Werking comparator network</vt:lpstr>
      <vt:lpstr>Wat is een sorting network?</vt:lpstr>
      <vt:lpstr>Nul – één principe</vt:lpstr>
      <vt:lpstr>Toepassingen</vt:lpstr>
      <vt:lpstr>Toepassingen</vt:lpstr>
      <vt:lpstr>Doel</vt:lpstr>
      <vt:lpstr>Doel</vt:lpstr>
      <vt:lpstr>Doel</vt:lpstr>
      <vt:lpstr>Doel</vt:lpstr>
      <vt:lpstr>Generate &amp; prune</vt:lpstr>
      <vt:lpstr>Generate &amp; prune: implementatie</vt:lpstr>
      <vt:lpstr>Concept subsumes</vt:lpstr>
      <vt:lpstr>Generate &amp; prune</vt:lpstr>
      <vt:lpstr>Optimal size, 9 channels</vt:lpstr>
      <vt:lpstr>Optimal size, 9 channels: resultaten</vt:lpstr>
      <vt:lpstr>Ons onderzoek</vt:lpstr>
      <vt:lpstr>Papers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72</cp:revision>
  <dcterms:created xsi:type="dcterms:W3CDTF">2015-10-25T13:19:39Z</dcterms:created>
  <dcterms:modified xsi:type="dcterms:W3CDTF">2015-11-07T15:51:27Z</dcterms:modified>
</cp:coreProperties>
</file>