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60" r:id="rId4"/>
    <p:sldId id="261" r:id="rId5"/>
    <p:sldId id="262" r:id="rId6"/>
    <p:sldId id="264" r:id="rId7"/>
    <p:sldId id="272" r:id="rId8"/>
    <p:sldId id="273" r:id="rId9"/>
    <p:sldId id="274" r:id="rId10"/>
    <p:sldId id="265" r:id="rId11"/>
    <p:sldId id="266" r:id="rId12"/>
    <p:sldId id="267" r:id="rId13"/>
    <p:sldId id="268" r:id="rId14"/>
    <p:sldId id="270" r:id="rId15"/>
    <p:sldId id="269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902" autoAdjust="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5B6A-A572-6A49-9497-876CFF488E2C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CC3F-F307-C94E-9E20-06D528328E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525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 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</a:p>
          <a:p>
            <a:r>
              <a:rPr lang="nl-NL" dirty="0" smtClean="0"/>
              <a:t>55^^35 = 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Vermeldt onderaan equivalent mits parallel.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58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Cb</a:t>
            </a:r>
            <a:r>
              <a:rPr lang="nl-NL" dirty="0" smtClean="0"/>
              <a:t> niet uitbreiden want als er een een </a:t>
            </a:r>
            <a:r>
              <a:rPr lang="nl-NL" dirty="0" err="1" smtClean="0"/>
              <a:t>network</a:t>
            </a:r>
            <a:r>
              <a:rPr lang="nl-NL" dirty="0" smtClean="0"/>
              <a:t>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</a:t>
            </a:r>
            <a:r>
              <a:rPr lang="nl-NL" smtClean="0"/>
              <a:t>zelfde</a:t>
            </a:r>
            <a:r>
              <a:rPr lang="nl-NL" baseline="0" smtClean="0"/>
              <a:t> lengte dat uit Ca volgt.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 = #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channels</a:t>
            </a:r>
            <a:r>
              <a:rPr lang="nl-NL" baseline="0" dirty="0" smtClean="0"/>
              <a:t>, k = # </a:t>
            </a:r>
            <a:r>
              <a:rPr lang="nl-NL" baseline="0" dirty="0" err="1" smtClean="0"/>
              <a:t>comparators</a:t>
            </a:r>
            <a:endParaRPr lang="nl-NL" baseline="0" dirty="0" smtClean="0"/>
          </a:p>
          <a:p>
            <a:r>
              <a:rPr lang="nl-NL" baseline="0" dirty="0" smtClean="0"/>
              <a:t>Niet(Ca &lt; </a:t>
            </a:r>
            <a:r>
              <a:rPr lang="nl-NL" baseline="0" dirty="0" err="1" smtClean="0"/>
              <a:t>Cb</a:t>
            </a:r>
            <a:r>
              <a:rPr lang="nl-NL" baseline="0" dirty="0" smtClean="0"/>
              <a:t>) =&gt; VOOR ALLE a != 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32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71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55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0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</a:t>
            </a:r>
            <a:r>
              <a:rPr lang="nl-BE" baseline="0" dirty="0" smtClean="0"/>
              <a:t> &lt; j vermelden!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6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6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15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1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6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6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err="1" smtClean="0"/>
              <a:t>Sorting</a:t>
            </a:r>
            <a:r>
              <a:rPr lang="nl-NL" dirty="0" smtClean="0"/>
              <a:t>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</p:txBody>
      </p:sp>
      <p:pic>
        <p:nvPicPr>
          <p:cNvPr id="8" name="Afbeelding 7" descr="SortingNetworkSiz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1981201"/>
            <a:ext cx="2817724" cy="1961136"/>
          </a:xfrm>
          <a:prstGeom prst="rect">
            <a:avLst/>
          </a:prstGeom>
        </p:spPr>
      </p:pic>
      <p:pic>
        <p:nvPicPr>
          <p:cNvPr id="9" name="Afbeelding 8" descr="SortingNetworkDepth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4069651"/>
            <a:ext cx="2817724" cy="18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705350" y="3723016"/>
            <a:ext cx="3823517" cy="141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# verschillende </a:t>
            </a:r>
            <a:r>
              <a:rPr lang="nl-NL" sz="2000" dirty="0" err="1" smtClean="0"/>
              <a:t>Comparator</a:t>
            </a:r>
            <a:r>
              <a:rPr lang="nl-NL" sz="2000" dirty="0" smtClean="0"/>
              <a:t>: 11*10/2 = 55</a:t>
            </a:r>
          </a:p>
          <a:p>
            <a:pPr marL="0" indent="0">
              <a:buNone/>
            </a:pPr>
            <a:r>
              <a:rPr lang="nl-NL" sz="2000" dirty="0" smtClean="0"/>
              <a:t>33,34,35 </a:t>
            </a:r>
            <a:r>
              <a:rPr lang="nl-NL" sz="2000" dirty="0" err="1" smtClean="0"/>
              <a:t>Comparators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(</a:t>
            </a:r>
            <a:r>
              <a:rPr lang="nl-NL" dirty="0" err="1" smtClean="0"/>
              <a:t>Generate</a:t>
            </a:r>
            <a:r>
              <a:rPr lang="nl-NL" dirty="0" smtClean="0"/>
              <a:t> + </a:t>
            </a:r>
            <a:r>
              <a:rPr lang="nl-NL" dirty="0" err="1" smtClean="0"/>
              <a:t>pruning</a:t>
            </a:r>
            <a:r>
              <a:rPr lang="nl-NL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Bijvoorbeeld:</a:t>
            </a:r>
            <a:br>
              <a:rPr lang="nl-NL" dirty="0" smtClean="0"/>
            </a:br>
            <a:r>
              <a:rPr lang="nl-NL" dirty="0" smtClean="0"/>
              <a:t>Overbodige </a:t>
            </a:r>
            <a:r>
              <a:rPr lang="nl-NL" dirty="0" err="1" smtClean="0"/>
              <a:t>comparators</a:t>
            </a:r>
            <a:r>
              <a:rPr lang="nl-NL" dirty="0" smtClean="0"/>
              <a:t> verwijderen.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2685335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3960478"/>
            <a:ext cx="2696910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Permutatie - </a:t>
            </a:r>
            <a:r>
              <a:rPr lang="nl-NL" dirty="0" err="1" smtClean="0"/>
              <a:t>Untangling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a ≈ b via (1 3)(2 4)</a:t>
            </a:r>
          </a:p>
          <a:p>
            <a:pPr marL="0" indent="0">
              <a:buNone/>
            </a:pPr>
            <a:r>
              <a:rPr lang="nl-NL" dirty="0" smtClean="0"/>
              <a:t>a=(1 2)(3 4)(1 4)(1 3)(2 4)(2 3)</a:t>
            </a:r>
            <a:br>
              <a:rPr lang="nl-NL" dirty="0" smtClean="0"/>
            </a:br>
            <a:r>
              <a:rPr lang="nl-NL" dirty="0" smtClean="0"/>
              <a:t>(3 4)(1 2)(3 2)(3 1)(4 2)(4 1)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Untangling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(3 4)(1 2)</a:t>
            </a:r>
            <a:r>
              <a:rPr lang="nl-NL" dirty="0" smtClean="0">
                <a:solidFill>
                  <a:srgbClr val="FF0000"/>
                </a:solidFill>
              </a:rPr>
              <a:t>(2 3)</a:t>
            </a:r>
            <a:r>
              <a:rPr lang="nl-NL" dirty="0" smtClean="0"/>
              <a:t>(2 1)(4 3)(4 1)</a:t>
            </a:r>
            <a:br>
              <a:rPr lang="nl-NL" dirty="0" smtClean="0"/>
            </a:br>
            <a:r>
              <a:rPr lang="nl-NL" dirty="0" smtClean="0">
                <a:solidFill>
                  <a:srgbClr val="FFFFFF"/>
                </a:solidFill>
              </a:rPr>
              <a:t>(3 4)(1 2)(2 3)</a:t>
            </a:r>
            <a:r>
              <a:rPr lang="nl-NL" dirty="0" smtClean="0">
                <a:solidFill>
                  <a:srgbClr val="FF0000"/>
                </a:solidFill>
              </a:rPr>
              <a:t>(1 2)</a:t>
            </a:r>
            <a:r>
              <a:rPr lang="nl-NL" dirty="0" smtClean="0"/>
              <a:t>(4 3)(4 2)</a:t>
            </a:r>
            <a:br>
              <a:rPr lang="nl-NL" dirty="0" smtClean="0"/>
            </a:br>
            <a:r>
              <a:rPr lang="nl-NL" dirty="0" smtClean="0">
                <a:solidFill>
                  <a:schemeClr val="bg1"/>
                </a:solidFill>
              </a:rPr>
              <a:t>(3 4)(1 2)(2 3)(1 2)</a:t>
            </a:r>
            <a:r>
              <a:rPr lang="nl-NL" dirty="0" smtClean="0">
                <a:solidFill>
                  <a:srgbClr val="FF0000"/>
                </a:solidFill>
              </a:rPr>
              <a:t>(3 4)</a:t>
            </a:r>
            <a:r>
              <a:rPr lang="nl-NL" dirty="0" smtClean="0"/>
              <a:t>(3 2)</a:t>
            </a:r>
            <a:br>
              <a:rPr lang="nl-NL" dirty="0" smtClean="0"/>
            </a:br>
            <a:r>
              <a:rPr lang="nl-NL" dirty="0" smtClean="0"/>
              <a:t>(3 4)(1 2)(2 3)(1 2)(3 4)</a:t>
            </a:r>
            <a:r>
              <a:rPr lang="nl-NL" dirty="0" smtClean="0">
                <a:solidFill>
                  <a:srgbClr val="FF0000"/>
                </a:solidFill>
              </a:rPr>
              <a:t>(2 3)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05351" y="1992776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a	             b</a:t>
            </a:r>
            <a:br>
              <a:rPr lang="nl-NL" dirty="0" smtClean="0"/>
            </a:br>
            <a:r>
              <a:rPr lang="nl-NL" dirty="0" smtClean="0"/>
              <a:t>a) (1 2)(3 4)(1 4)(1 3)(2 4)(2 3)</a:t>
            </a:r>
            <a:br>
              <a:rPr lang="nl-NL" dirty="0" smtClean="0"/>
            </a:br>
            <a:r>
              <a:rPr lang="nl-NL" dirty="0" smtClean="0"/>
              <a:t>b) (1 2)(3 4)(2 3)(1 2)(3 4)(2 3)</a:t>
            </a:r>
          </a:p>
        </p:txBody>
      </p:sp>
      <p:pic>
        <p:nvPicPr>
          <p:cNvPr id="3074" name="Picture 2" descr="C:\Users\Admin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01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13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1)}</a:t>
            </a:r>
          </a:p>
          <a:p>
            <a:r>
              <a:rPr lang="nl-NL" dirty="0"/>
              <a:t>p</a:t>
            </a:r>
            <a:r>
              <a:rPr lang="nl-NL" dirty="0" smtClean="0"/>
              <a:t> = (2 3)(1 2)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smtClean="0"/>
              <a:t>(C</a:t>
            </a:r>
            <a:r>
              <a:rPr lang="nl-NL" baseline="-25000" smtClean="0"/>
              <a:t>a</a:t>
            </a:r>
            <a:r>
              <a:rPr lang="nl-NL" smtClean="0"/>
              <a:t>)) = {(0,0,0), (1,0,0), (0,0,1), (1,0,1), (0,1,1), (1,1,1)}</a:t>
            </a:r>
            <a:endParaRPr lang="nl-NL" dirty="0" smtClean="0"/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Generate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Voeg een </a:t>
            </a:r>
            <a:r>
              <a:rPr lang="nl-NL" dirty="0" err="1" smtClean="0"/>
              <a:t>comparator</a:t>
            </a:r>
            <a:r>
              <a:rPr lang="nl-NL" dirty="0" smtClean="0"/>
              <a:t> toe achter elk bestaand netwerk van  </a:t>
            </a:r>
            <a:r>
              <a:rPr lang="nl-NL" i="1" dirty="0" err="1"/>
              <a:t>R</a:t>
            </a:r>
            <a:r>
              <a:rPr lang="nl-NL" i="1" baseline="30000" dirty="0" err="1" smtClean="0"/>
              <a:t>n</a:t>
            </a:r>
            <a:r>
              <a:rPr lang="nl-NL" i="1" baseline="-25000" dirty="0" err="1" smtClean="0"/>
              <a:t>k</a:t>
            </a:r>
            <a:r>
              <a:rPr lang="nl-NL" i="1" baseline="30000" dirty="0" smtClean="0"/>
              <a:t> </a:t>
            </a:r>
            <a:r>
              <a:rPr lang="nl-NL" dirty="0" smtClean="0"/>
              <a:t>⇒</a:t>
            </a:r>
            <a:r>
              <a:rPr lang="nl-NL" i="1" dirty="0" smtClean="0"/>
              <a:t>N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Prune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⇒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 niet uitbreiden (als |a|=|b|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¬(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</a:t>
            </a:r>
            <a:r>
              <a:rPr lang="nl-NL" dirty="0" smtClean="0"/>
              <a:t>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baseline="-25000" dirty="0" smtClean="0"/>
              <a:t> </a:t>
            </a:r>
            <a:r>
              <a:rPr lang="nl-NL" dirty="0" smtClean="0"/>
              <a:t>∈ </a:t>
            </a:r>
            <a:r>
              <a:rPr lang="nl-NL" i="1" dirty="0" smtClean="0"/>
              <a:t>R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</a:t>
            </a:r>
            <a:r>
              <a:rPr lang="nl-NL" i="1" baseline="-25000" dirty="0" smtClean="0"/>
              <a:t>1 </a:t>
            </a:r>
            <a:endParaRPr lang="nl-NL" i="1" baseline="-25000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Herhaal het proces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50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Bewaren van de output</a:t>
            </a:r>
            <a:br>
              <a:rPr lang="nl-NL" dirty="0" smtClean="0"/>
            </a:br>
            <a:r>
              <a:rPr lang="nl-NL" dirty="0" smtClean="0"/>
              <a:t>⇒ </a:t>
            </a:r>
            <a:r>
              <a:rPr lang="nl-NL" dirty="0" smtClean="0">
                <a:sym typeface="Wingdings"/>
              </a:rPr>
              <a:t>toevoegen </a:t>
            </a:r>
            <a:r>
              <a:rPr lang="nl-NL" dirty="0" err="1" smtClean="0">
                <a:sym typeface="Wingdings"/>
              </a:rPr>
              <a:t>comparator</a:t>
            </a:r>
            <a:r>
              <a:rPr lang="nl-NL" dirty="0" smtClean="0">
                <a:sym typeface="Wingdings"/>
              </a:rPr>
              <a:t> = permutatie op </a:t>
            </a:r>
            <a:r>
              <a:rPr lang="nl-NL" dirty="0" err="1" smtClean="0">
                <a:sym typeface="Wingdings"/>
              </a:rPr>
              <a:t>outputs</a:t>
            </a:r>
            <a:r>
              <a:rPr lang="nl-NL" dirty="0" smtClean="0">
                <a:sym typeface="Wingdings"/>
              </a:rPr>
              <a:t/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→ grootte van de </a:t>
            </a:r>
            <a:r>
              <a:rPr lang="nl-NL" dirty="0" err="1" smtClean="0">
                <a:sym typeface="Wingdings"/>
              </a:rPr>
              <a:t>outputset</a:t>
            </a:r>
            <a:r>
              <a:rPr lang="nl-NL" dirty="0" smtClean="0">
                <a:sym typeface="Wingdings"/>
              </a:rPr>
              <a:t> krimpt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3431933"/>
            <a:ext cx="6804409" cy="30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668535"/>
          </a:xfrm>
        </p:spPr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Uitsluiten van een permutaties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C</a:t>
            </a:r>
            <a:r>
              <a:rPr lang="nl-NL" baseline="-25000" dirty="0" smtClean="0"/>
              <a:t>2</a:t>
            </a:r>
            <a:r>
              <a:rPr lang="nl-NL" dirty="0" smtClean="0"/>
              <a:t> ⋠ C</a:t>
            </a:r>
            <a:r>
              <a:rPr lang="nl-NL" baseline="-25000" dirty="0" smtClean="0"/>
              <a:t>1</a:t>
            </a:r>
            <a:r>
              <a:rPr lang="nl-NL" dirty="0" smtClean="0"/>
              <a:t> (zie kolom 2 1’en; #</a:t>
            </a:r>
            <a:r>
              <a:rPr lang="nl-NL" dirty="0" err="1" smtClean="0"/>
              <a:t>outputs</a:t>
            </a:r>
            <a:r>
              <a:rPr lang="nl-NL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C</a:t>
            </a:r>
            <a:r>
              <a:rPr lang="nl-NL" baseline="-25000" dirty="0" smtClean="0"/>
              <a:t>1</a:t>
            </a:r>
            <a:r>
              <a:rPr lang="nl-NL" dirty="0" smtClean="0"/>
              <a:t> </a:t>
            </a:r>
            <a:r>
              <a:rPr lang="nl-NL" dirty="0"/>
              <a:t>⋠ </a:t>
            </a:r>
            <a:r>
              <a:rPr lang="nl-NL" dirty="0" smtClean="0"/>
              <a:t>C</a:t>
            </a:r>
            <a:r>
              <a:rPr lang="nl-NL" baseline="-25000" dirty="0" smtClean="0"/>
              <a:t>3</a:t>
            </a:r>
            <a:r>
              <a:rPr lang="nl-NL" dirty="0" smtClean="0"/>
              <a:t> (zie kolom 3 1’en; #0 plaatsen)</a:t>
            </a:r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1949824"/>
            <a:ext cx="6804409" cy="30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Twenty</a:t>
            </a:r>
            <a:r>
              <a:rPr lang="nl-NL" b="1" dirty="0" smtClean="0"/>
              <a:t>-Five </a:t>
            </a:r>
            <a:r>
              <a:rPr lang="nl-NL" b="1" dirty="0" err="1" smtClean="0"/>
              <a:t>Comparators</a:t>
            </a:r>
            <a:r>
              <a:rPr lang="nl-NL" b="1" dirty="0" smtClean="0"/>
              <a:t> is </a:t>
            </a:r>
            <a:r>
              <a:rPr lang="nl-NL" b="1" dirty="0" err="1" smtClean="0"/>
              <a:t>Optimal</a:t>
            </a:r>
            <a:r>
              <a:rPr lang="nl-NL" b="1" dirty="0" smtClean="0"/>
              <a:t> </a:t>
            </a:r>
            <a:r>
              <a:rPr lang="nl-NL" b="1" dirty="0" err="1" smtClean="0"/>
              <a:t>when</a:t>
            </a:r>
            <a:r>
              <a:rPr lang="nl-NL" b="1" dirty="0" smtClean="0"/>
              <a:t> </a:t>
            </a:r>
            <a:r>
              <a:rPr lang="nl-NL" b="1" dirty="0" err="1" smtClean="0"/>
              <a:t>Sorting</a:t>
            </a:r>
            <a:r>
              <a:rPr lang="nl-NL" b="1" dirty="0" smtClean="0"/>
              <a:t> </a:t>
            </a:r>
            <a:r>
              <a:rPr lang="nl-NL" b="1" dirty="0" err="1" smtClean="0"/>
              <a:t>Nine</a:t>
            </a:r>
            <a:r>
              <a:rPr lang="nl-NL" b="1" dirty="0" smtClean="0"/>
              <a:t> </a:t>
            </a:r>
            <a:r>
              <a:rPr lang="nl-NL" b="1" dirty="0" err="1" smtClean="0"/>
              <a:t>Inputs</a:t>
            </a:r>
            <a:r>
              <a:rPr lang="nl-NL" b="1" dirty="0" smtClean="0"/>
              <a:t> (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Twenty-Nine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Ten)</a:t>
            </a:r>
            <a:r>
              <a:rPr lang="nl-NL" dirty="0" smtClean="0"/>
              <a:t>, 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M. Frank, P. Schneider-Kamp, 24 juni 2014.</a:t>
            </a:r>
          </a:p>
          <a:p>
            <a:r>
              <a:rPr lang="nl-NL" b="1" dirty="0" err="1" smtClean="0"/>
              <a:t>Sorting</a:t>
            </a:r>
            <a:r>
              <a:rPr lang="nl-NL" b="1" dirty="0" smtClean="0"/>
              <a:t> Networks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Their</a:t>
            </a:r>
            <a:r>
              <a:rPr lang="nl-NL" b="1" dirty="0" smtClean="0"/>
              <a:t> Applications</a:t>
            </a:r>
            <a:r>
              <a:rPr lang="nl-NL" dirty="0" smtClean="0"/>
              <a:t>,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3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 network?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7121" y="1981201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(1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</a:p>
          <a:p>
            <a:r>
              <a:rPr lang="nl-NL" dirty="0" err="1" smtClean="0"/>
              <a:t>Comparators</a:t>
            </a:r>
            <a:r>
              <a:rPr lang="nl-NL" dirty="0"/>
              <a:t> </a:t>
            </a:r>
            <a:r>
              <a:rPr lang="nl-NL" dirty="0" smtClean="0"/>
              <a:t>(a b)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&gt; b:  a </a:t>
            </a:r>
            <a:r>
              <a:rPr lang="nl-BE" dirty="0" smtClean="0"/>
              <a:t>↔ </a:t>
            </a:r>
            <a:r>
              <a:rPr lang="nl-NL" dirty="0" smtClean="0"/>
              <a:t>b</a:t>
            </a:r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71" y="4654146"/>
            <a:ext cx="3000794" cy="13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" y="2132813"/>
            <a:ext cx="2141316" cy="15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err="1" smtClean="0"/>
              <a:t>Sorting</a:t>
            </a:r>
            <a:r>
              <a:rPr lang="nl-NL" dirty="0" smtClean="0"/>
              <a:t> Network?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3032568"/>
            <a:ext cx="4012456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Output 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3032568"/>
            <a:ext cx="3848832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Niet alle output gesorteerd.</a:t>
            </a:r>
            <a:br>
              <a:rPr lang="nl-NL" sz="2200" dirty="0" smtClean="0"/>
            </a:br>
            <a:r>
              <a:rPr lang="nl-NL" sz="2200" dirty="0" smtClean="0"/>
              <a:t>(110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92" y="2495508"/>
            <a:ext cx="2345271" cy="16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56" y="2495507"/>
            <a:ext cx="2413571" cy="15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3230487"/>
            <a:ext cx="7583488" cy="1687687"/>
          </a:xfr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nl-NL" dirty="0" smtClean="0"/>
              <a:t>(x) = x</a:t>
            </a:r>
            <a:r>
              <a:rPr lang="nl-NL" baseline="-25000" dirty="0" smtClean="0"/>
              <a:t>1</a:t>
            </a:r>
            <a:r>
              <a:rPr lang="is-IS" dirty="0"/>
              <a:t>…x</a:t>
            </a:r>
            <a:r>
              <a:rPr lang="is-IS" baseline="-25000" dirty="0"/>
              <a:t>n</a:t>
            </a:r>
            <a:r>
              <a:rPr lang="is-IS" dirty="0"/>
              <a:t> ∈{</a:t>
            </a:r>
            <a:r>
              <a:rPr lang="is-IS" dirty="0" smtClean="0"/>
              <a:t>0,1}</a:t>
            </a:r>
            <a:r>
              <a:rPr lang="is-IS" baseline="30000" dirty="0" smtClean="0"/>
              <a:t>n</a:t>
            </a:r>
          </a:p>
          <a:p>
            <a:r>
              <a:rPr lang="is-IS" dirty="0" smtClean="0"/>
              <a:t>(y) = sequentie van een totaal geordende set</a:t>
            </a:r>
            <a:endParaRPr lang="nl-NL" dirty="0" smtClean="0"/>
          </a:p>
          <a:p>
            <a:r>
              <a:rPr lang="nl-NL" dirty="0" smtClean="0"/>
              <a:t>∀(x) gesorteerd ⇒ ∀(y) gesorteerd</a:t>
            </a:r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8608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 = bestemmingsgetal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7" name="Tijdelijke aanduiding voor inhoud 6" descr="2197_00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7" b="-27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Vertraging in </a:t>
            </a:r>
            <a:r>
              <a:rPr lang="nl-NL" dirty="0" err="1" smtClean="0"/>
              <a:t>comparators</a:t>
            </a:r>
            <a:r>
              <a:rPr lang="nl-NL" dirty="0" smtClean="0"/>
              <a:t> = opslagcapaciteit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 is verbonden met input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6" name="Tijdelijke aanduiding voor inhoud 5" descr="Schermafbeelding 2015-10-26 om 14.28.26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51" b="-28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6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98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Sorteren van data</a:t>
            </a:r>
          </a:p>
        </p:txBody>
      </p:sp>
      <p:pic>
        <p:nvPicPr>
          <p:cNvPr id="7" name="Tijdelijke aanduiding voor inhoud 6" descr="650px-SimpleSortingNetworkFullOperation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10" b="-54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50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533</TotalTime>
  <Words>580</Words>
  <Application>Microsoft Macintosh PowerPoint</Application>
  <PresentationFormat>Diavoorstelling (4:3)</PresentationFormat>
  <Paragraphs>187</Paragraphs>
  <Slides>19</Slides>
  <Notes>18</Notes>
  <HiddenSlides>2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Pixel</vt:lpstr>
      <vt:lpstr>Sorting Networks</vt:lpstr>
      <vt:lpstr>Overzicht</vt:lpstr>
      <vt:lpstr>Wat is een comparator network?</vt:lpstr>
      <vt:lpstr>Wat is een Sorting Network?</vt:lpstr>
      <vt:lpstr>Nul – één principe</vt:lpstr>
      <vt:lpstr>Toepassingen</vt:lpstr>
      <vt:lpstr>Toepassingen</vt:lpstr>
      <vt:lpstr>Toepassingen</vt:lpstr>
      <vt:lpstr>Toepassingen</vt:lpstr>
      <vt:lpstr>Doel</vt:lpstr>
      <vt:lpstr>Doel</vt:lpstr>
      <vt:lpstr>Doel</vt:lpstr>
      <vt:lpstr>Doel</vt:lpstr>
      <vt:lpstr>Permutatie - Untangling</vt:lpstr>
      <vt:lpstr>Subsumes</vt:lpstr>
      <vt:lpstr>Generate &amp; prune</vt:lpstr>
      <vt:lpstr>Generate &amp; prune: implementatie</vt:lpstr>
      <vt:lpstr>Generate &amp; prune: implementatie</vt:lpstr>
      <vt:lpstr>Papers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43</cp:revision>
  <dcterms:created xsi:type="dcterms:W3CDTF">2015-10-25T13:19:39Z</dcterms:created>
  <dcterms:modified xsi:type="dcterms:W3CDTF">2015-11-02T09:47:38Z</dcterms:modified>
</cp:coreProperties>
</file>