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A5A27-7D50-44B6-96FC-3EC3B4724AD0}" v="838" dt="2022-03-21T21:50:30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1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2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3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3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0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3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3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2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4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3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6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1" r:id="rId6"/>
    <p:sldLayoutId id="2147483667" r:id="rId7"/>
    <p:sldLayoutId id="2147483668" r:id="rId8"/>
    <p:sldLayoutId id="2147483669" r:id="rId9"/>
    <p:sldLayoutId id="2147483670" r:id="rId10"/>
    <p:sldLayoutId id="2147483672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ame 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1122363"/>
            <a:ext cx="610552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cs typeface="Angsana New"/>
              </a:rPr>
              <a:t>MyLearning</a:t>
            </a:r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4294967295"/>
          </p:nvPr>
        </p:nvSpPr>
        <p:spPr>
          <a:xfrm>
            <a:off x="838200" y="3602038"/>
            <a:ext cx="6105525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</a:rPr>
              <a:t>Property of Shelby America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D32A06-E9FE-4F5A-88A6-84905A72C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5675" y="0"/>
            <a:ext cx="488327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4" descr="A képen világos, homály látható&#10;&#10;Automatikusan generált leírás">
            <a:extLst>
              <a:ext uri="{FF2B5EF4-FFF2-40B4-BE49-F238E27FC236}">
                <a16:creationId xmlns:a16="http://schemas.microsoft.com/office/drawing/2014/main" id="{03575B6D-C548-4695-A241-08F1A36591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6087" r="44363" b="-1"/>
          <a:stretch/>
        </p:blipFill>
        <p:spPr>
          <a:xfrm>
            <a:off x="7305675" y="-3319"/>
            <a:ext cx="4883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ame 13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3A767031-C99F-4567-B7D9-353331C77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63FEDEE9-12A6-4011-A532-8071D6086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57C37CE9-19CE-49DF-A887-2214EBB1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3">
            <a:extLst>
              <a:ext uri="{FF2B5EF4-FFF2-40B4-BE49-F238E27FC236}">
                <a16:creationId xmlns:a16="http://schemas.microsoft.com/office/drawing/2014/main" id="{7EF84E8E-7E93-4DEE-BCFB-2AE29098B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046502B-E9B6-4225-B8EE-BC5D64468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60973A4-5972-4732-B5B0-6B978020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05879"/>
            <a:ext cx="5872993" cy="23980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  <a:cs typeface="Angsana New"/>
              </a:rPr>
              <a:t>A MyLearning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500B59-4CB5-4E11-9A7B-D19B4BA14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359401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Kép 10">
            <a:extLst>
              <a:ext uri="{FF2B5EF4-FFF2-40B4-BE49-F238E27FC236}">
                <a16:creationId xmlns:a16="http://schemas.microsoft.com/office/drawing/2014/main" id="{AD68CE30-8A9C-4158-B12E-88D103F1687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alphaModFix amt="60000"/>
          </a:blip>
          <a:srcRect t="23252" r="-1" b="22395"/>
          <a:stretch/>
        </p:blipFill>
        <p:spPr>
          <a:xfrm>
            <a:off x="20" y="663"/>
            <a:ext cx="12188932" cy="3594019"/>
          </a:xfrm>
          <a:prstGeom prst="rect">
            <a:avLst/>
          </a:prstGeom>
        </p:spPr>
      </p:pic>
      <p:sp>
        <p:nvSpPr>
          <p:cNvPr id="8" name="Szöveg helye 7">
            <a:extLst>
              <a:ext uri="{FF2B5EF4-FFF2-40B4-BE49-F238E27FC236}">
                <a16:creationId xmlns:a16="http://schemas.microsoft.com/office/drawing/2014/main" id="{E385F886-A0B3-4375-9A38-B28854314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4200" y="3905880"/>
            <a:ext cx="4419599" cy="23980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FFFFFF"/>
                </a:solidFill>
              </a:rPr>
              <a:t>Megrendelőnk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megbízott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minket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egy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igen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fejlett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interaktív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elearning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rendszer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fejlesztésével</a:t>
            </a:r>
            <a:r>
              <a:rPr lang="en-US" sz="1800" dirty="0">
                <a:solidFill>
                  <a:srgbClr val="FFFFFF"/>
                </a:solidFill>
              </a:rPr>
              <a:t>.</a:t>
            </a:r>
          </a:p>
          <a:p>
            <a:pPr indent="-228600">
              <a:buClr>
                <a:srgbClr val="E4DEF6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Az </a:t>
            </a:r>
            <a:r>
              <a:rPr lang="en-US" sz="1800" dirty="0" err="1">
                <a:solidFill>
                  <a:srgbClr val="FFFFFF"/>
                </a:solidFill>
              </a:rPr>
              <a:t>általános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iskoláktól</a:t>
            </a:r>
            <a:r>
              <a:rPr lang="en-US" sz="1800" dirty="0">
                <a:solidFill>
                  <a:srgbClr val="FFFFFF"/>
                </a:solidFill>
              </a:rPr>
              <a:t> </a:t>
            </a:r>
            <a:r>
              <a:rPr lang="en-US" sz="1800" dirty="0" err="1">
                <a:solidFill>
                  <a:srgbClr val="FFFFFF"/>
                </a:solidFill>
              </a:rPr>
              <a:t>kezdve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az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egyetemekig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bárki</a:t>
            </a:r>
            <a:r>
              <a:rPr lang="en-US" sz="1800" dirty="0">
                <a:solidFill>
                  <a:srgbClr val="FFFFFF"/>
                </a:solidFill>
              </a:rPr>
              <a:t> </a:t>
            </a:r>
            <a:r>
              <a:rPr lang="en-US" sz="1800" dirty="0" err="1">
                <a:solidFill>
                  <a:srgbClr val="FFFFFF"/>
                </a:solidFill>
              </a:rPr>
              <a:t>használhatja</a:t>
            </a:r>
            <a:r>
              <a:rPr lang="en-US" sz="1800" dirty="0">
                <a:solidFill>
                  <a:srgbClr val="FFFFFF"/>
                </a:solidFill>
              </a:rPr>
              <a:t>. </a:t>
            </a:r>
          </a:p>
          <a:p>
            <a:pPr indent="-228600">
              <a:buClr>
                <a:srgbClr val="E4DEF6"/>
              </a:buClr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FFFFFF"/>
                </a:solidFill>
              </a:rPr>
              <a:t>Interaktív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és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rengeteg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funkcióval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rendelkezik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versenytársaival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szemben</a:t>
            </a:r>
            <a:r>
              <a:rPr lang="en-US" sz="18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21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767031-C99F-4567-B7D9-353331C77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FEDEE9-12A6-4011-A532-8071D6086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C37CE9-19CE-49DF-A887-2214EBB1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EF84E8E-7E93-4DEE-BCFB-2AE29098B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51E46FF-657F-4DE6-9022-B565AA279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0"/>
            <a:ext cx="5257800" cy="514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A következő diákon az elkészűlt fejlesztési lépéseket fogjuk bemutatni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046502B-E9B6-4225-B8EE-BC5D64468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450DB66F-0741-46F1-8EF4-AC6A7D4B4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24" y="857251"/>
            <a:ext cx="5019675" cy="5143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1800" dirty="0">
                <a:solidFill>
                  <a:srgbClr val="FFFFFF"/>
                </a:solidFill>
              </a:rPr>
              <a:t>A látottakat titoktartási szerződés védi igy szivárogtatás esetén kötelesek vagyunk az illetékes hatóságokat értesíteni.</a:t>
            </a:r>
          </a:p>
        </p:txBody>
      </p:sp>
    </p:spTree>
    <p:extLst>
      <p:ext uri="{BB962C8B-B14F-4D97-AF65-F5344CB8AC3E}">
        <p14:creationId xmlns:p14="http://schemas.microsoft.com/office/powerpoint/2010/main" val="376760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ame 9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11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ame 13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2EA14A4-6DED-45F7-96A1-343E8038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57251"/>
            <a:ext cx="4581525" cy="2076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>
                <a:solidFill>
                  <a:srgbClr val="7162FE">
                    <a:alpha val="70000"/>
                  </a:srgbClr>
                </a:solidFill>
                <a:cs typeface="Angsana New"/>
              </a:rPr>
              <a:t>Bejelentkezés</a:t>
            </a:r>
            <a:endParaRPr lang="en-US" sz="4400" dirty="0" err="1">
              <a:solidFill>
                <a:srgbClr val="7162FE">
                  <a:alpha val="70000"/>
                </a:srgbClr>
              </a:solidFill>
            </a:endParaRP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BBB4DC4-90D2-4DCB-A81C-7AC701621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3190875"/>
            <a:ext cx="4581526" cy="2986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A program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tesztfázisa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kezdetben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az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egyetemeken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fog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futni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a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bejelentkezéshez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ezért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szükség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van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egy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Neptunkódra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és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egy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jelszóra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. Ha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nincs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még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regisztrált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fiókunk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akkor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a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regisztrációs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hiperlinken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keresztül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elérhetjük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a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regisztrációs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lapot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.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Emellet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e-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mailben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lehet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kérni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jelszóvisszaállítást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.</a:t>
            </a:r>
          </a:p>
        </p:txBody>
      </p:sp>
      <p:pic>
        <p:nvPicPr>
          <p:cNvPr id="5" name="Kép 5">
            <a:extLst>
              <a:ext uri="{FF2B5EF4-FFF2-40B4-BE49-F238E27FC236}">
                <a16:creationId xmlns:a16="http://schemas.microsoft.com/office/drawing/2014/main" id="{D20B476A-D29D-44BB-9F89-FD16F002F22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4342" r="25369" b="-1"/>
          <a:stretch/>
        </p:blipFill>
        <p:spPr>
          <a:xfrm>
            <a:off x="6096000" y="488577"/>
            <a:ext cx="5606425" cy="588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18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ame 1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D71D4D2-0813-4715-8CC0-182D75DD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122363"/>
            <a:ext cx="424247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Regisztráció: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E3F1228-4D1D-4D16-B7E6-0346171DB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1" y="3602037"/>
            <a:ext cx="4242472" cy="27638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Névhez</a:t>
            </a: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és</a:t>
            </a: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jelszóhoz</a:t>
            </a: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kötött</a:t>
            </a: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A </a:t>
            </a:r>
            <a:r>
              <a:rPr lang="en-US" sz="2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jelszót</a:t>
            </a: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kétszer</a:t>
            </a: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kell</a:t>
            </a: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beírni</a:t>
            </a: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az</a:t>
            </a: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elgépelések</a:t>
            </a: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elkerülésének</a:t>
            </a: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érdekében</a:t>
            </a: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Kép 5">
            <a:extLst>
              <a:ext uri="{FF2B5EF4-FFF2-40B4-BE49-F238E27FC236}">
                <a16:creationId xmlns:a16="http://schemas.microsoft.com/office/drawing/2014/main" id="{C3D12471-1396-4FB2-B208-70B6A63CCA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alphaModFix amt="80000"/>
          </a:blip>
          <a:srcRect l="18526" r="18526"/>
          <a:stretch/>
        </p:blipFill>
        <p:spPr>
          <a:xfrm>
            <a:off x="5450066" y="810689"/>
            <a:ext cx="6261521" cy="524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9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1566AC62-7AC7-4ED5-A03D-E28AC560E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EF94EAC-8B8A-48B3-9A64-B40E1660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3769"/>
            <a:ext cx="5992550" cy="23193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solidFill>
                  <a:srgbClr val="7162FE">
                    <a:alpha val="70000"/>
                  </a:srgbClr>
                </a:solidFill>
                <a:cs typeface="Angsana New"/>
              </a:rPr>
              <a:t>Nyers </a:t>
            </a:r>
            <a:r>
              <a:rPr lang="en-US" sz="4400" dirty="0" err="1">
                <a:solidFill>
                  <a:srgbClr val="7162FE">
                    <a:alpha val="70000"/>
                  </a:srgbClr>
                </a:solidFill>
                <a:cs typeface="Angsana New"/>
              </a:rPr>
              <a:t>menürendszer</a:t>
            </a:r>
            <a:endParaRPr lang="en-US" sz="4400" dirty="0" err="1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5" name="Kép 5">
            <a:extLst>
              <a:ext uri="{FF2B5EF4-FFF2-40B4-BE49-F238E27FC236}">
                <a16:creationId xmlns:a16="http://schemas.microsoft.com/office/drawing/2014/main" id="{0C1A9352-50ED-417F-9F52-D57A3C6C20E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5790" r="1" b="40524"/>
          <a:stretch/>
        </p:blipFill>
        <p:spPr>
          <a:xfrm>
            <a:off x="490506" y="487252"/>
            <a:ext cx="11211919" cy="3190217"/>
          </a:xfrm>
          <a:prstGeom prst="rect">
            <a:avLst/>
          </a:prstGeo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38FA5D5F-0259-4C15-966D-3C9A5CC65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76085" y="3893770"/>
            <a:ext cx="4377714" cy="23193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Ez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lesz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a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főoldala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a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programnak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.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Még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a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metódusok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megírásának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a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fázisába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van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igy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formázás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és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tartalom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mentes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. A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cég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következő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célja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ennek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az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oldalnak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 a </a:t>
            </a:r>
            <a:r>
              <a:rPr lang="en-US" sz="1800" dirty="0" err="1">
                <a:solidFill>
                  <a:schemeClr val="tx2">
                    <a:alpha val="60000"/>
                  </a:schemeClr>
                </a:solidFill>
              </a:rPr>
              <a:t>tökéletesítése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0820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ame 32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ame 36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60973A4-5972-4732-B5B0-6B978020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865" y="1151746"/>
            <a:ext cx="546293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5400" dirty="0"/>
            </a:br>
            <a:r>
              <a:rPr lang="en-US" sz="5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cs typeface="Angsana New"/>
              </a:rPr>
              <a:t>CONFIDENTIAL</a:t>
            </a:r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E385F886-A0B3-4375-9A38-B28854314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90865" y="3631421"/>
            <a:ext cx="5462935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kern="120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Protected under Copyright laws.</a:t>
            </a:r>
          </a:p>
        </p:txBody>
      </p:sp>
      <p:pic>
        <p:nvPicPr>
          <p:cNvPr id="9" name="Kép 10">
            <a:extLst>
              <a:ext uri="{FF2B5EF4-FFF2-40B4-BE49-F238E27FC236}">
                <a16:creationId xmlns:a16="http://schemas.microsoft.com/office/drawing/2014/main" id="{AD68CE30-8A9C-4158-B12E-88D103F1687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alphaModFix amt="90000"/>
          </a:blip>
          <a:srcRect t="23252" r="-1" b="22395"/>
          <a:stretch/>
        </p:blipFill>
        <p:spPr>
          <a:xfrm>
            <a:off x="838200" y="2749733"/>
            <a:ext cx="4678478" cy="137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08786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7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8" baseType="lpstr">
      <vt:lpstr>LuminousVTI</vt:lpstr>
      <vt:lpstr>MyLearning</vt:lpstr>
      <vt:lpstr>A MyLearning</vt:lpstr>
      <vt:lpstr>A következő diákon az elkészűlt fejlesztési lépéseket fogjuk bemutatni</vt:lpstr>
      <vt:lpstr>Bejelentkezés</vt:lpstr>
      <vt:lpstr>Regisztráció:</vt:lpstr>
      <vt:lpstr>Nyers menürendszer</vt:lpstr>
      <vt:lpstr> CONFIDENTIAL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122</cp:revision>
  <dcterms:created xsi:type="dcterms:W3CDTF">2022-03-21T21:24:42Z</dcterms:created>
  <dcterms:modified xsi:type="dcterms:W3CDTF">2022-03-21T21:50:43Z</dcterms:modified>
</cp:coreProperties>
</file>