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260C-9479-7B3C-81E6-956690176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FF6C-9888-34A9-407F-25C342DAE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B2D4-3001-0513-EC6C-70D3C482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253F-95EE-0A67-56B5-5894BAF4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B80-1CCE-A7B0-05CB-3E3E281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19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7694-AB0C-9D34-127E-56828925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FEFC-4624-EFF2-EBBB-87E28EFF4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0E7C-5BCA-1908-BC83-014F3686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6BF3-1766-173F-D9FC-9A34A256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0D87-29DC-B138-7E6E-8A15FBC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28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327EC-A2C1-C50E-EC94-66CA02A05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C442F-0C4E-262F-D5BB-2D25BFCD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FFFB-4A25-D08D-14A7-4C3A36E8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0EFC-A42D-8F44-629C-7426CAA7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3E50-2BCC-FF3E-E2BE-61FD8A85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88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0C61-7AC6-4E8B-3123-E1973601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E95E-0C43-BB03-61ED-DACD2DF6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4A6C-FEFA-57B7-E889-F969A98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F02B-BBEB-45B9-15A4-F5858794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6850-8DF6-E69A-9F16-77F4CE8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52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82A5-CC4D-CBC6-8C94-17858FE7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38B7-2488-29FD-9B81-DB16E838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1C12-BEBE-D96E-84AD-7B406BE0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6D44-80C0-A3C1-0300-ACC5600C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3934-D695-ADA8-C5BB-726E54D3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80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2292-B9E3-20E7-8A5C-E1212668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3C21-2AE1-D1C8-8F70-66957F40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A4C24-726D-BA02-3592-73C63B833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D5A8-77CE-BE51-65B0-4A6E65D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316FD-700D-1CB6-FBE2-3D701D2A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B8CF-8A0C-D700-E240-8216630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646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076-FC4E-F939-0731-0396572A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9073-5FE1-43F7-09B9-C6D61841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00309-0B73-C710-3516-5A03B089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60FAC-539C-FFDB-BA27-FC0D8000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BE89-7B14-01BD-38F9-A8A2A4C8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50B75-7EAB-0400-3F9C-510CB64E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CBD7-4ACD-795B-87BD-05C99C76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AEB6B-F351-F502-B5FA-241FAD67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2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8222-3BC7-E80E-E6DD-E17B9749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3903C-CA79-4E5C-F993-D049E5F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25E4-623E-CB40-E871-C3A62247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61011-7CB2-EC43-CF8B-6A5FF43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35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3FA65-9BD2-72AC-883E-1F3E5C2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0B56A-3886-D5D2-BB5E-9CE7330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F4D-0EC8-D16C-2C3F-6DD56D5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98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F489-FD68-C05B-2115-7242286C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7CAC-EE5A-53A3-86D2-727E1355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75A3-4D0D-D9EE-B80D-6A86A73A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7CA3-6BCE-CAA2-2051-2127A41C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B878-F454-EE88-070A-6892995A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12C9-45E4-2D63-7356-8A2F9FE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18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6A62-8747-B0D2-B2E4-FA177A65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01441-B671-D955-610C-9F73943DB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6397-068A-ABF4-614A-58ACE2D7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C066-7B56-780F-6899-A3A00366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AAC4-FA15-B922-9DCC-E08EFD30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B712-F87C-0BE3-75D0-034D484E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67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FE470-08D3-1B8F-9A9B-29303F1D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4A051-BA20-461E-2C77-F331B5F2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FD9F-05B3-33AC-8747-292865C9C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DA6D-D7B4-4C57-AB42-FB7D5F8C057F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7908-B464-1604-0326-36BF83600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5B68-4E62-4442-F6CA-D5EF866B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DAC9-3E1D-43AB-9611-012EDCB93B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552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C5C36-EA67-8FA3-7B46-261F825BFF69}"/>
              </a:ext>
            </a:extLst>
          </p:cNvPr>
          <p:cNvSpPr txBox="1"/>
          <p:nvPr/>
        </p:nvSpPr>
        <p:spPr>
          <a:xfrm>
            <a:off x="990600" y="733425"/>
            <a:ext cx="103822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Short-term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MVP online storage optimization (31/12)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Optimization setup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Data points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Train SI forecaster (12/11)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Data enhancement vs NN architecture (12/11)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Data pre-processing script SI (12/11)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Data pre-processing imbalance price (26/11)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Extract imbalance price forecaster (26/11)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Optimization script (10/12)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AWS setup: save time per minute (5/11)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Display time on web page continuously (12/11)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Dummy figures (3/12)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Figures SoC/SI forecast/… (31/12)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model (April)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View of current industry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 of intentions (January)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Strategy for value protection (February)</a:t>
            </a:r>
          </a:p>
        </p:txBody>
      </p:sp>
    </p:spTree>
    <p:extLst>
      <p:ext uri="{BB962C8B-B14F-4D97-AF65-F5344CB8AC3E}">
        <p14:creationId xmlns:p14="http://schemas.microsoft.com/office/powerpoint/2010/main" val="199761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Smets</dc:creator>
  <cp:lastModifiedBy>Ruben Smets</cp:lastModifiedBy>
  <cp:revision>1</cp:revision>
  <dcterms:created xsi:type="dcterms:W3CDTF">2023-11-02T15:08:13Z</dcterms:created>
  <dcterms:modified xsi:type="dcterms:W3CDTF">2023-11-02T18:14:42Z</dcterms:modified>
</cp:coreProperties>
</file>