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5C968-9E1F-442D-9BC5-CD3C9229A3BF}" v="23" dt="2022-10-18T20:47:4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02" autoAdjust="0"/>
  </p:normalViewPr>
  <p:slideViewPr>
    <p:cSldViewPr snapToGrid="0">
      <p:cViewPr>
        <p:scale>
          <a:sx n="78" d="100"/>
          <a:sy n="78" d="100"/>
        </p:scale>
        <p:origin x="759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g, Bolong" userId="5fb33691-3244-4faf-b53b-93284bd7c54c" providerId="ADAL" clId="{0F8F5ED7-F039-4EEC-BD9D-F6255A95A163}"/>
    <pc:docChg chg="addSld modSld">
      <pc:chgData name="Zeng, Bolong" userId="5fb33691-3244-4faf-b53b-93284bd7c54c" providerId="ADAL" clId="{0F8F5ED7-F039-4EEC-BD9D-F6255A95A163}" dt="2022-08-17T20:48:43.307" v="127" actId="20577"/>
      <pc:docMkLst>
        <pc:docMk/>
      </pc:docMkLst>
      <pc:sldChg chg="modSp mod">
        <pc:chgData name="Zeng, Bolong" userId="5fb33691-3244-4faf-b53b-93284bd7c54c" providerId="ADAL" clId="{0F8F5ED7-F039-4EEC-BD9D-F6255A95A163}" dt="2022-08-17T20:47:39.729" v="0" actId="21"/>
        <pc:sldMkLst>
          <pc:docMk/>
          <pc:sldMk cId="3582441262" sldId="280"/>
        </pc:sldMkLst>
        <pc:spChg chg="mod">
          <ac:chgData name="Zeng, Bolong" userId="5fb33691-3244-4faf-b53b-93284bd7c54c" providerId="ADAL" clId="{0F8F5ED7-F039-4EEC-BD9D-F6255A95A163}" dt="2022-08-17T20:47:39.729" v="0" actId="21"/>
          <ac:spMkLst>
            <pc:docMk/>
            <pc:sldMk cId="3582441262" sldId="280"/>
            <ac:spMk id="25" creationId="{00000000-0000-0000-0000-000000000000}"/>
          </ac:spMkLst>
        </pc:spChg>
      </pc:sldChg>
      <pc:sldChg chg="addSp delSp modSp new mod">
        <pc:chgData name="Zeng, Bolong" userId="5fb33691-3244-4faf-b53b-93284bd7c54c" providerId="ADAL" clId="{0F8F5ED7-F039-4EEC-BD9D-F6255A95A163}" dt="2022-08-17T20:48:43.307" v="127" actId="20577"/>
        <pc:sldMkLst>
          <pc:docMk/>
          <pc:sldMk cId="395913222" sldId="283"/>
        </pc:sldMkLst>
        <pc:spChg chg="add del mod">
          <ac:chgData name="Zeng, Bolong" userId="5fb33691-3244-4faf-b53b-93284bd7c54c" providerId="ADAL" clId="{0F8F5ED7-F039-4EEC-BD9D-F6255A95A163}" dt="2022-08-17T20:48:27.863" v="65"/>
          <ac:spMkLst>
            <pc:docMk/>
            <pc:sldMk cId="395913222" sldId="283"/>
            <ac:spMk id="3" creationId="{1D2ABFF8-F72C-D66D-0D6F-77DCD16ACFBF}"/>
          </ac:spMkLst>
        </pc:spChg>
        <pc:spChg chg="add mod">
          <ac:chgData name="Zeng, Bolong" userId="5fb33691-3244-4faf-b53b-93284bd7c54c" providerId="ADAL" clId="{0F8F5ED7-F039-4EEC-BD9D-F6255A95A163}" dt="2022-08-17T20:48:43.307" v="127" actId="20577"/>
          <ac:spMkLst>
            <pc:docMk/>
            <pc:sldMk cId="395913222" sldId="283"/>
            <ac:spMk id="4" creationId="{CA077796-0C99-4A05-86E9-E608F3560883}"/>
          </ac:spMkLst>
        </pc:spChg>
      </pc:sldChg>
    </pc:docChg>
  </pc:docChgLst>
  <pc:docChgLst>
    <pc:chgData name="Sadler, Jadin" userId="a910e232-b58a-4ec6-b276-c0c08bf1a6a5" providerId="ADAL" clId="{7C65C968-9E1F-442D-9BC5-CD3C9229A3BF}"/>
    <pc:docChg chg="undo custSel addSld delSld modSld sldOrd">
      <pc:chgData name="Sadler, Jadin" userId="a910e232-b58a-4ec6-b276-c0c08bf1a6a5" providerId="ADAL" clId="{7C65C968-9E1F-442D-9BC5-CD3C9229A3BF}" dt="2022-10-18T20:48:37.378" v="4557" actId="1076"/>
      <pc:docMkLst>
        <pc:docMk/>
      </pc:docMkLst>
      <pc:sldChg chg="addSp delSp modSp del mod setBg setClrOvrMap">
        <pc:chgData name="Sadler, Jadin" userId="a910e232-b58a-4ec6-b276-c0c08bf1a6a5" providerId="ADAL" clId="{7C65C968-9E1F-442D-9BC5-CD3C9229A3BF}" dt="2022-10-17T19:40:46.785" v="43" actId="47"/>
        <pc:sldMkLst>
          <pc:docMk/>
          <pc:sldMk cId="3023492326" sldId="265"/>
        </pc:sldMkLst>
        <pc:spChg chg="mod">
          <ac:chgData name="Sadler, Jadin" userId="a910e232-b58a-4ec6-b276-c0c08bf1a6a5" providerId="ADAL" clId="{7C65C968-9E1F-442D-9BC5-CD3C9229A3BF}" dt="2022-10-17T19:39:40.187" v="23" actId="26606"/>
          <ac:spMkLst>
            <pc:docMk/>
            <pc:sldMk cId="3023492326" sldId="265"/>
            <ac:spMk id="2" creationId="{79565452-6205-4DBF-A99E-F1562E6C39B8}"/>
          </ac:spMkLst>
        </pc:spChg>
        <pc:spChg chg="add del mod">
          <ac:chgData name="Sadler, Jadin" userId="a910e232-b58a-4ec6-b276-c0c08bf1a6a5" providerId="ADAL" clId="{7C65C968-9E1F-442D-9BC5-CD3C9229A3BF}" dt="2022-10-17T19:39:40.187" v="23" actId="26606"/>
          <ac:spMkLst>
            <pc:docMk/>
            <pc:sldMk cId="3023492326" sldId="265"/>
            <ac:spMk id="6" creationId="{00000000-0000-0000-0000-000000000000}"/>
          </ac:spMkLst>
        </pc:spChg>
        <pc:spChg chg="mod">
          <ac:chgData name="Sadler, Jadin" userId="a910e232-b58a-4ec6-b276-c0c08bf1a6a5" providerId="ADAL" clId="{7C65C968-9E1F-442D-9BC5-CD3C9229A3BF}" dt="2022-10-17T19:39:40.187" v="23" actId="26606"/>
          <ac:spMkLst>
            <pc:docMk/>
            <pc:sldMk cId="3023492326" sldId="265"/>
            <ac:spMk id="11" creationId="{00000000-0000-0000-0000-000000000000}"/>
          </ac:spMkLst>
        </pc:spChg>
        <pc:spChg chg="add del">
          <ac:chgData name="Sadler, Jadin" userId="a910e232-b58a-4ec6-b276-c0c08bf1a6a5" providerId="ADAL" clId="{7C65C968-9E1F-442D-9BC5-CD3C9229A3BF}" dt="2022-10-17T19:39:19.796" v="10" actId="26606"/>
          <ac:spMkLst>
            <pc:docMk/>
            <pc:sldMk cId="3023492326" sldId="265"/>
            <ac:spMk id="16" creationId="{1C3D9BD5-A493-4B97-963D-60135D533822}"/>
          </ac:spMkLst>
        </pc:spChg>
        <pc:spChg chg="add del">
          <ac:chgData name="Sadler, Jadin" userId="a910e232-b58a-4ec6-b276-c0c08bf1a6a5" providerId="ADAL" clId="{7C65C968-9E1F-442D-9BC5-CD3C9229A3BF}" dt="2022-10-17T19:39:19.796" v="10" actId="26606"/>
          <ac:spMkLst>
            <pc:docMk/>
            <pc:sldMk cId="3023492326" sldId="265"/>
            <ac:spMk id="18" creationId="{1F759AF4-E342-4E60-8A32-C44A328F2F42}"/>
          </ac:spMkLst>
        </pc:spChg>
        <pc:spChg chg="add del">
          <ac:chgData name="Sadler, Jadin" userId="a910e232-b58a-4ec6-b276-c0c08bf1a6a5" providerId="ADAL" clId="{7C65C968-9E1F-442D-9BC5-CD3C9229A3BF}" dt="2022-10-17T19:39:19.796" v="10" actId="26606"/>
          <ac:spMkLst>
            <pc:docMk/>
            <pc:sldMk cId="3023492326" sldId="265"/>
            <ac:spMk id="28" creationId="{00000000-0000-0000-0000-000000000000}"/>
          </ac:spMkLst>
        </pc:spChg>
        <pc:spChg chg="add del">
          <ac:chgData name="Sadler, Jadin" userId="a910e232-b58a-4ec6-b276-c0c08bf1a6a5" providerId="ADAL" clId="{7C65C968-9E1F-442D-9BC5-CD3C9229A3BF}" dt="2022-10-17T19:39:25.397" v="16" actId="26606"/>
          <ac:spMkLst>
            <pc:docMk/>
            <pc:sldMk cId="3023492326" sldId="265"/>
            <ac:spMk id="37" creationId="{00000000-0000-0000-0000-000000000000}"/>
          </ac:spMkLst>
        </pc:spChg>
        <pc:spChg chg="add del">
          <ac:chgData name="Sadler, Jadin" userId="a910e232-b58a-4ec6-b276-c0c08bf1a6a5" providerId="ADAL" clId="{7C65C968-9E1F-442D-9BC5-CD3C9229A3BF}" dt="2022-10-17T19:39:26.096" v="18" actId="26606"/>
          <ac:spMkLst>
            <pc:docMk/>
            <pc:sldMk cId="3023492326" sldId="265"/>
            <ac:spMk id="43" creationId="{00000000-0000-0000-0000-000000000000}"/>
          </ac:spMkLst>
        </pc:spChg>
        <pc:spChg chg="add">
          <ac:chgData name="Sadler, Jadin" userId="a910e232-b58a-4ec6-b276-c0c08bf1a6a5" providerId="ADAL" clId="{7C65C968-9E1F-442D-9BC5-CD3C9229A3BF}" dt="2022-10-17T19:39:40.187" v="23" actId="26606"/>
          <ac:spMkLst>
            <pc:docMk/>
            <pc:sldMk cId="3023492326" sldId="265"/>
            <ac:spMk id="53" creationId="{00000000-0000-0000-0000-000000000000}"/>
          </ac:spMkLst>
        </pc:spChg>
        <pc:graphicFrameChg chg="add del">
          <ac:chgData name="Sadler, Jadin" userId="a910e232-b58a-4ec6-b276-c0c08bf1a6a5" providerId="ADAL" clId="{7C65C968-9E1F-442D-9BC5-CD3C9229A3BF}" dt="2022-10-17T19:39:15.854" v="4" actId="26606"/>
          <ac:graphicFrameMkLst>
            <pc:docMk/>
            <pc:sldMk cId="3023492326" sldId="265"/>
            <ac:graphicFrameMk id="20" creationId="{5C88F6F8-80DB-BCF1-6C51-42418252C7F7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17.805" v="6" actId="26606"/>
          <ac:graphicFrameMkLst>
            <pc:docMk/>
            <pc:sldMk cId="3023492326" sldId="265"/>
            <ac:graphicFrameMk id="23" creationId="{588B99E8-ADA0-E1AC-30F4-4409DB149DFF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18.567" v="8" actId="26606"/>
          <ac:graphicFrameMkLst>
            <pc:docMk/>
            <pc:sldMk cId="3023492326" sldId="265"/>
            <ac:graphicFrameMk id="26" creationId="{78229491-0B3B-955B-6484-F72AEE761003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21.204" v="12" actId="26606"/>
          <ac:graphicFrameMkLst>
            <pc:docMk/>
            <pc:sldMk cId="3023492326" sldId="265"/>
            <ac:graphicFrameMk id="32" creationId="{588B99E8-ADA0-E1AC-30F4-4409DB149DFF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22.576" v="14" actId="26606"/>
          <ac:graphicFrameMkLst>
            <pc:docMk/>
            <pc:sldMk cId="3023492326" sldId="265"/>
            <ac:graphicFrameMk id="35" creationId="{5C88F6F8-80DB-BCF1-6C51-42418252C7F7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37.581" v="20" actId="26606"/>
          <ac:graphicFrameMkLst>
            <pc:docMk/>
            <pc:sldMk cId="3023492326" sldId="265"/>
            <ac:graphicFrameMk id="46" creationId="{5C88F6F8-80DB-BCF1-6C51-42418252C7F7}"/>
          </ac:graphicFrameMkLst>
        </pc:graphicFrameChg>
        <pc:graphicFrameChg chg="add del">
          <ac:chgData name="Sadler, Jadin" userId="a910e232-b58a-4ec6-b276-c0c08bf1a6a5" providerId="ADAL" clId="{7C65C968-9E1F-442D-9BC5-CD3C9229A3BF}" dt="2022-10-17T19:39:40.080" v="22" actId="26606"/>
          <ac:graphicFrameMkLst>
            <pc:docMk/>
            <pc:sldMk cId="3023492326" sldId="265"/>
            <ac:graphicFrameMk id="49" creationId="{588B99E8-ADA0-E1AC-30F4-4409DB149DFF}"/>
          </ac:graphicFrameMkLst>
        </pc:graphicFrameChg>
        <pc:picChg chg="add del">
          <ac:chgData name="Sadler, Jadin" userId="a910e232-b58a-4ec6-b276-c0c08bf1a6a5" providerId="ADAL" clId="{7C65C968-9E1F-442D-9BC5-CD3C9229A3BF}" dt="2022-10-17T19:39:14.513" v="2" actId="26606"/>
          <ac:picMkLst>
            <pc:docMk/>
            <pc:sldMk cId="3023492326" sldId="265"/>
            <ac:picMk id="13" creationId="{D30D328D-EB56-2687-8CAA-6319A1F37F97}"/>
          </ac:picMkLst>
        </pc:picChg>
        <pc:picChg chg="add del">
          <ac:chgData name="Sadler, Jadin" userId="a910e232-b58a-4ec6-b276-c0c08bf1a6a5" providerId="ADAL" clId="{7C65C968-9E1F-442D-9BC5-CD3C9229A3BF}" dt="2022-10-17T19:39:14.513" v="2" actId="26606"/>
          <ac:picMkLst>
            <pc:docMk/>
            <pc:sldMk cId="3023492326" sldId="265"/>
            <ac:picMk id="17" creationId="{B536FA4E-0152-4E27-91DA-0FC22D1846BB}"/>
          </ac:picMkLst>
        </pc:picChg>
        <pc:picChg chg="add del">
          <ac:chgData name="Sadler, Jadin" userId="a910e232-b58a-4ec6-b276-c0c08bf1a6a5" providerId="ADAL" clId="{7C65C968-9E1F-442D-9BC5-CD3C9229A3BF}" dt="2022-10-17T19:39:15.854" v="4" actId="26606"/>
          <ac:picMkLst>
            <pc:docMk/>
            <pc:sldMk cId="3023492326" sldId="265"/>
            <ac:picMk id="19" creationId="{82AABC82-C2D1-4340-A6DF-6E73DF06FCAC}"/>
          </ac:picMkLst>
        </pc:picChg>
        <pc:picChg chg="add del">
          <ac:chgData name="Sadler, Jadin" userId="a910e232-b58a-4ec6-b276-c0c08bf1a6a5" providerId="ADAL" clId="{7C65C968-9E1F-442D-9BC5-CD3C9229A3BF}" dt="2022-10-17T19:39:17.805" v="6" actId="26606"/>
          <ac:picMkLst>
            <pc:docMk/>
            <pc:sldMk cId="3023492326" sldId="265"/>
            <ac:picMk id="22" creationId="{A8D526D7-C782-4F65-A21F-A6B40D869B47}"/>
          </ac:picMkLst>
        </pc:picChg>
        <pc:picChg chg="add del">
          <ac:chgData name="Sadler, Jadin" userId="a910e232-b58a-4ec6-b276-c0c08bf1a6a5" providerId="ADAL" clId="{7C65C968-9E1F-442D-9BC5-CD3C9229A3BF}" dt="2022-10-17T19:39:18.567" v="8" actId="26606"/>
          <ac:picMkLst>
            <pc:docMk/>
            <pc:sldMk cId="3023492326" sldId="265"/>
            <ac:picMk id="25" creationId="{A8D526D7-C782-4F65-A21F-A6B40D869B47}"/>
          </ac:picMkLst>
        </pc:picChg>
        <pc:picChg chg="add del">
          <ac:chgData name="Sadler, Jadin" userId="a910e232-b58a-4ec6-b276-c0c08bf1a6a5" providerId="ADAL" clId="{7C65C968-9E1F-442D-9BC5-CD3C9229A3BF}" dt="2022-10-17T19:39:21.204" v="12" actId="26606"/>
          <ac:picMkLst>
            <pc:docMk/>
            <pc:sldMk cId="3023492326" sldId="265"/>
            <ac:picMk id="31" creationId="{A8D526D7-C782-4F65-A21F-A6B40D869B47}"/>
          </ac:picMkLst>
        </pc:picChg>
        <pc:picChg chg="add del">
          <ac:chgData name="Sadler, Jadin" userId="a910e232-b58a-4ec6-b276-c0c08bf1a6a5" providerId="ADAL" clId="{7C65C968-9E1F-442D-9BC5-CD3C9229A3BF}" dt="2022-10-17T19:39:22.576" v="14" actId="26606"/>
          <ac:picMkLst>
            <pc:docMk/>
            <pc:sldMk cId="3023492326" sldId="265"/>
            <ac:picMk id="34" creationId="{82AABC82-C2D1-4340-A6DF-6E73DF06FCAC}"/>
          </ac:picMkLst>
        </pc:picChg>
        <pc:picChg chg="add del">
          <ac:chgData name="Sadler, Jadin" userId="a910e232-b58a-4ec6-b276-c0c08bf1a6a5" providerId="ADAL" clId="{7C65C968-9E1F-442D-9BC5-CD3C9229A3BF}" dt="2022-10-17T19:39:25.397" v="16" actId="26606"/>
          <ac:picMkLst>
            <pc:docMk/>
            <pc:sldMk cId="3023492326" sldId="265"/>
            <ac:picMk id="38" creationId="{B536FA4E-0152-4E27-91DA-0FC22D1846BB}"/>
          </ac:picMkLst>
        </pc:picChg>
        <pc:picChg chg="add del">
          <ac:chgData name="Sadler, Jadin" userId="a910e232-b58a-4ec6-b276-c0c08bf1a6a5" providerId="ADAL" clId="{7C65C968-9E1F-442D-9BC5-CD3C9229A3BF}" dt="2022-10-17T19:39:25.397" v="16" actId="26606"/>
          <ac:picMkLst>
            <pc:docMk/>
            <pc:sldMk cId="3023492326" sldId="265"/>
            <ac:picMk id="39" creationId="{D30D328D-EB56-2687-8CAA-6319A1F37F97}"/>
          </ac:picMkLst>
        </pc:picChg>
        <pc:picChg chg="add del">
          <ac:chgData name="Sadler, Jadin" userId="a910e232-b58a-4ec6-b276-c0c08bf1a6a5" providerId="ADAL" clId="{7C65C968-9E1F-442D-9BC5-CD3C9229A3BF}" dt="2022-10-17T19:39:26.096" v="18" actId="26606"/>
          <ac:picMkLst>
            <pc:docMk/>
            <pc:sldMk cId="3023492326" sldId="265"/>
            <ac:picMk id="41" creationId="{21F65B01-6CEB-324C-4ADD-20F15B40DAF9}"/>
          </ac:picMkLst>
        </pc:picChg>
        <pc:picChg chg="add del">
          <ac:chgData name="Sadler, Jadin" userId="a910e232-b58a-4ec6-b276-c0c08bf1a6a5" providerId="ADAL" clId="{7C65C968-9E1F-442D-9BC5-CD3C9229A3BF}" dt="2022-10-17T19:39:26.096" v="18" actId="26606"/>
          <ac:picMkLst>
            <pc:docMk/>
            <pc:sldMk cId="3023492326" sldId="265"/>
            <ac:picMk id="42" creationId="{B536FA4E-0152-4E27-91DA-0FC22D1846BB}"/>
          </ac:picMkLst>
        </pc:picChg>
        <pc:picChg chg="add del">
          <ac:chgData name="Sadler, Jadin" userId="a910e232-b58a-4ec6-b276-c0c08bf1a6a5" providerId="ADAL" clId="{7C65C968-9E1F-442D-9BC5-CD3C9229A3BF}" dt="2022-10-17T19:39:37.581" v="20" actId="26606"/>
          <ac:picMkLst>
            <pc:docMk/>
            <pc:sldMk cId="3023492326" sldId="265"/>
            <ac:picMk id="45" creationId="{82AABC82-C2D1-4340-A6DF-6E73DF06FCAC}"/>
          </ac:picMkLst>
        </pc:picChg>
        <pc:picChg chg="add del">
          <ac:chgData name="Sadler, Jadin" userId="a910e232-b58a-4ec6-b276-c0c08bf1a6a5" providerId="ADAL" clId="{7C65C968-9E1F-442D-9BC5-CD3C9229A3BF}" dt="2022-10-17T19:39:40.080" v="22" actId="26606"/>
          <ac:picMkLst>
            <pc:docMk/>
            <pc:sldMk cId="3023492326" sldId="265"/>
            <ac:picMk id="48" creationId="{A8D526D7-C782-4F65-A21F-A6B40D869B47}"/>
          </ac:picMkLst>
        </pc:picChg>
        <pc:picChg chg="add">
          <ac:chgData name="Sadler, Jadin" userId="a910e232-b58a-4ec6-b276-c0c08bf1a6a5" providerId="ADAL" clId="{7C65C968-9E1F-442D-9BC5-CD3C9229A3BF}" dt="2022-10-17T19:39:40.187" v="23" actId="26606"/>
          <ac:picMkLst>
            <pc:docMk/>
            <pc:sldMk cId="3023492326" sldId="265"/>
            <ac:picMk id="51" creationId="{21F65B01-6CEB-324C-4ADD-20F15B40DAF9}"/>
          </ac:picMkLst>
        </pc:picChg>
        <pc:picChg chg="add">
          <ac:chgData name="Sadler, Jadin" userId="a910e232-b58a-4ec6-b276-c0c08bf1a6a5" providerId="ADAL" clId="{7C65C968-9E1F-442D-9BC5-CD3C9229A3BF}" dt="2022-10-17T19:39:40.187" v="23" actId="26606"/>
          <ac:picMkLst>
            <pc:docMk/>
            <pc:sldMk cId="3023492326" sldId="265"/>
            <ac:picMk id="52" creationId="{B536FA4E-0152-4E27-91DA-0FC22D1846BB}"/>
          </ac:picMkLst>
        </pc:picChg>
        <pc:cxnChg chg="add del">
          <ac:chgData name="Sadler, Jadin" userId="a910e232-b58a-4ec6-b276-c0c08bf1a6a5" providerId="ADAL" clId="{7C65C968-9E1F-442D-9BC5-CD3C9229A3BF}" dt="2022-10-17T19:39:19.796" v="10" actId="26606"/>
          <ac:cxnSpMkLst>
            <pc:docMk/>
            <pc:sldMk cId="3023492326" sldId="265"/>
            <ac:cxnSpMk id="29" creationId="{A49B2805-6469-407A-A68A-BB85AC8A8596}"/>
          </ac:cxnSpMkLst>
        </pc:cxnChg>
      </pc:sldChg>
      <pc:sldChg chg="addSp modSp del mod setBg">
        <pc:chgData name="Sadler, Jadin" userId="a910e232-b58a-4ec6-b276-c0c08bf1a6a5" providerId="ADAL" clId="{7C65C968-9E1F-442D-9BC5-CD3C9229A3BF}" dt="2022-10-18T17:38:37.632" v="986" actId="47"/>
        <pc:sldMkLst>
          <pc:docMk/>
          <pc:sldMk cId="4159130631" sldId="278"/>
        </pc:sldMkLst>
        <pc:spChg chg="mod">
          <ac:chgData name="Sadler, Jadin" userId="a910e232-b58a-4ec6-b276-c0c08bf1a6a5" providerId="ADAL" clId="{7C65C968-9E1F-442D-9BC5-CD3C9229A3BF}" dt="2022-10-17T23:28:05.931" v="412" actId="26606"/>
          <ac:spMkLst>
            <pc:docMk/>
            <pc:sldMk cId="4159130631" sldId="278"/>
            <ac:spMk id="2" creationId="{00000000-0000-0000-0000-000000000000}"/>
          </ac:spMkLst>
        </pc:spChg>
        <pc:graphicFrameChg chg="add mod modGraphic">
          <ac:chgData name="Sadler, Jadin" userId="a910e232-b58a-4ec6-b276-c0c08bf1a6a5" providerId="ADAL" clId="{7C65C968-9E1F-442D-9BC5-CD3C9229A3BF}" dt="2022-10-17T23:28:05.931" v="412" actId="26606"/>
          <ac:graphicFrameMkLst>
            <pc:docMk/>
            <pc:sldMk cId="4159130631" sldId="278"/>
            <ac:graphicFrameMk id="4" creationId="{00000000-0000-0000-0000-000000000000}"/>
          </ac:graphicFrameMkLst>
        </pc:graphicFrameChg>
        <pc:picChg chg="add">
          <ac:chgData name="Sadler, Jadin" userId="a910e232-b58a-4ec6-b276-c0c08bf1a6a5" providerId="ADAL" clId="{7C65C968-9E1F-442D-9BC5-CD3C9229A3BF}" dt="2022-10-17T23:28:05.931" v="412" actId="26606"/>
          <ac:picMkLst>
            <pc:docMk/>
            <pc:sldMk cId="4159130631" sldId="278"/>
            <ac:picMk id="9" creationId="{A8D526D7-C782-4F65-A21F-A6B40D869B47}"/>
          </ac:picMkLst>
        </pc:picChg>
      </pc:sldChg>
      <pc:sldChg chg="del">
        <pc:chgData name="Sadler, Jadin" userId="a910e232-b58a-4ec6-b276-c0c08bf1a6a5" providerId="ADAL" clId="{7C65C968-9E1F-442D-9BC5-CD3C9229A3BF}" dt="2022-10-17T23:26:36.502" v="296" actId="2696"/>
        <pc:sldMkLst>
          <pc:docMk/>
          <pc:sldMk cId="495978554" sldId="279"/>
        </pc:sldMkLst>
      </pc:sldChg>
      <pc:sldChg chg="del">
        <pc:chgData name="Sadler, Jadin" userId="a910e232-b58a-4ec6-b276-c0c08bf1a6a5" providerId="ADAL" clId="{7C65C968-9E1F-442D-9BC5-CD3C9229A3BF}" dt="2022-10-17T19:40:43.520" v="41" actId="47"/>
        <pc:sldMkLst>
          <pc:docMk/>
          <pc:sldMk cId="3582441262" sldId="280"/>
        </pc:sldMkLst>
      </pc:sldChg>
      <pc:sldChg chg="addSp delSp modSp mod setBg setClrOvrMap">
        <pc:chgData name="Sadler, Jadin" userId="a910e232-b58a-4ec6-b276-c0c08bf1a6a5" providerId="ADAL" clId="{7C65C968-9E1F-442D-9BC5-CD3C9229A3BF}" dt="2022-10-18T20:36:48.075" v="3593" actId="20577"/>
        <pc:sldMkLst>
          <pc:docMk/>
          <pc:sldMk cId="1898244681" sldId="281"/>
        </pc:sldMkLst>
        <pc:spChg chg="mod">
          <ac:chgData name="Sadler, Jadin" userId="a910e232-b58a-4ec6-b276-c0c08bf1a6a5" providerId="ADAL" clId="{7C65C968-9E1F-442D-9BC5-CD3C9229A3BF}" dt="2022-10-18T20:36:15.611" v="3523" actId="20577"/>
          <ac:spMkLst>
            <pc:docMk/>
            <pc:sldMk cId="1898244681" sldId="281"/>
            <ac:spMk id="2" creationId="{00000000-0000-0000-0000-000000000000}"/>
          </ac:spMkLst>
        </pc:spChg>
        <pc:spChg chg="add mod">
          <ac:chgData name="Sadler, Jadin" userId="a910e232-b58a-4ec6-b276-c0c08bf1a6a5" providerId="ADAL" clId="{7C65C968-9E1F-442D-9BC5-CD3C9229A3BF}" dt="2022-10-18T20:36:48.075" v="3593" actId="20577"/>
          <ac:spMkLst>
            <pc:docMk/>
            <pc:sldMk cId="1898244681" sldId="281"/>
            <ac:spMk id="3" creationId="{91FA34C0-FC5B-D632-D970-EFBA1CB75E7A}"/>
          </ac:spMkLst>
        </pc:spChg>
        <pc:spChg chg="add mod">
          <ac:chgData name="Sadler, Jadin" userId="a910e232-b58a-4ec6-b276-c0c08bf1a6a5" providerId="ADAL" clId="{7C65C968-9E1F-442D-9BC5-CD3C9229A3BF}" dt="2022-10-17T19:45:49.700" v="122" actId="1076"/>
          <ac:spMkLst>
            <pc:docMk/>
            <pc:sldMk cId="1898244681" sldId="281"/>
            <ac:spMk id="4" creationId="{D3409714-61A7-7006-67CA-2CEE5930E018}"/>
          </ac:spMkLst>
        </pc:spChg>
        <pc:spChg chg="add del mod">
          <ac:chgData name="Sadler, Jadin" userId="a910e232-b58a-4ec6-b276-c0c08bf1a6a5" providerId="ADAL" clId="{7C65C968-9E1F-442D-9BC5-CD3C9229A3BF}" dt="2022-10-17T19:44:00.007" v="80"/>
          <ac:spMkLst>
            <pc:docMk/>
            <pc:sldMk cId="1898244681" sldId="281"/>
            <ac:spMk id="5" creationId="{71A2A12C-AF30-528C-7027-9F6B12FB3527}"/>
          </ac:spMkLst>
        </pc:spChg>
        <pc:spChg chg="add mod">
          <ac:chgData name="Sadler, Jadin" userId="a910e232-b58a-4ec6-b276-c0c08bf1a6a5" providerId="ADAL" clId="{7C65C968-9E1F-442D-9BC5-CD3C9229A3BF}" dt="2022-10-17T19:45:46.332" v="121" actId="1076"/>
          <ac:spMkLst>
            <pc:docMk/>
            <pc:sldMk cId="1898244681" sldId="281"/>
            <ac:spMk id="6" creationId="{3A0DAEA3-D0D7-6F56-4DB5-ED56B405A06B}"/>
          </ac:spMkLst>
        </pc:spChg>
        <pc:spChg chg="add del">
          <ac:chgData name="Sadler, Jadin" userId="a910e232-b58a-4ec6-b276-c0c08bf1a6a5" providerId="ADAL" clId="{7C65C968-9E1F-442D-9BC5-CD3C9229A3BF}" dt="2022-10-17T19:40:35.934" v="39" actId="26606"/>
          <ac:spMkLst>
            <pc:docMk/>
            <pc:sldMk cId="1898244681" sldId="281"/>
            <ac:spMk id="7" creationId="{69652D62-ECFB-408E-ABE6-155A644F433D}"/>
          </ac:spMkLst>
        </pc:spChg>
        <pc:spChg chg="add mod">
          <ac:chgData name="Sadler, Jadin" userId="a910e232-b58a-4ec6-b276-c0c08bf1a6a5" providerId="ADAL" clId="{7C65C968-9E1F-442D-9BC5-CD3C9229A3BF}" dt="2022-10-17T19:45:43.874" v="120" actId="1076"/>
          <ac:spMkLst>
            <pc:docMk/>
            <pc:sldMk cId="1898244681" sldId="281"/>
            <ac:spMk id="8" creationId="{9EA74C47-75AB-0DE4-8EF2-83282B4E3A21}"/>
          </ac:spMkLst>
        </pc:spChg>
        <pc:spChg chg="add del">
          <ac:chgData name="Sadler, Jadin" userId="a910e232-b58a-4ec6-b276-c0c08bf1a6a5" providerId="ADAL" clId="{7C65C968-9E1F-442D-9BC5-CD3C9229A3BF}" dt="2022-10-17T19:40:35.934" v="39" actId="26606"/>
          <ac:spMkLst>
            <pc:docMk/>
            <pc:sldMk cId="1898244681" sldId="281"/>
            <ac:spMk id="9" creationId="{C1FEA985-924B-4044-8778-32D1E7164C01}"/>
          </ac:spMkLst>
        </pc:spChg>
        <pc:spChg chg="add del">
          <ac:chgData name="Sadler, Jadin" userId="a910e232-b58a-4ec6-b276-c0c08bf1a6a5" providerId="ADAL" clId="{7C65C968-9E1F-442D-9BC5-CD3C9229A3BF}" dt="2022-10-17T19:40:32.187" v="28" actId="26606"/>
          <ac:spMkLst>
            <pc:docMk/>
            <pc:sldMk cId="1898244681" sldId="281"/>
            <ac:spMk id="16" creationId="{AC224410-FF86-4FBB-A05E-61232D4B1368}"/>
          </ac:spMkLst>
        </pc:spChg>
        <pc:spChg chg="add del">
          <ac:chgData name="Sadler, Jadin" userId="a910e232-b58a-4ec6-b276-c0c08bf1a6a5" providerId="ADAL" clId="{7C65C968-9E1F-442D-9BC5-CD3C9229A3BF}" dt="2022-10-17T19:40:32.187" v="28" actId="26606"/>
          <ac:spMkLst>
            <pc:docMk/>
            <pc:sldMk cId="1898244681" sldId="281"/>
            <ac:spMk id="18" creationId="{F3BDD110-869E-4A8C-9250-C7AE5C840842}"/>
          </ac:spMkLst>
        </pc:spChg>
        <pc:spChg chg="add del">
          <ac:chgData name="Sadler, Jadin" userId="a910e232-b58a-4ec6-b276-c0c08bf1a6a5" providerId="ADAL" clId="{7C65C968-9E1F-442D-9BC5-CD3C9229A3BF}" dt="2022-10-17T19:40:33.213" v="30" actId="26606"/>
          <ac:spMkLst>
            <pc:docMk/>
            <pc:sldMk cId="1898244681" sldId="281"/>
            <ac:spMk id="20" creationId="{769960A3-4EE1-43D2-ABFC-C7A03ED21489}"/>
          </ac:spMkLst>
        </pc:spChg>
        <pc:spChg chg="add del">
          <ac:chgData name="Sadler, Jadin" userId="a910e232-b58a-4ec6-b276-c0c08bf1a6a5" providerId="ADAL" clId="{7C65C968-9E1F-442D-9BC5-CD3C9229A3BF}" dt="2022-10-17T19:40:33.821" v="32" actId="26606"/>
          <ac:spMkLst>
            <pc:docMk/>
            <pc:sldMk cId="1898244681" sldId="281"/>
            <ac:spMk id="23" creationId="{69652D62-ECFB-408E-ABE6-155A644F433D}"/>
          </ac:spMkLst>
        </pc:spChg>
        <pc:spChg chg="add del">
          <ac:chgData name="Sadler, Jadin" userId="a910e232-b58a-4ec6-b276-c0c08bf1a6a5" providerId="ADAL" clId="{7C65C968-9E1F-442D-9BC5-CD3C9229A3BF}" dt="2022-10-17T19:40:33.821" v="32" actId="26606"/>
          <ac:spMkLst>
            <pc:docMk/>
            <pc:sldMk cId="1898244681" sldId="281"/>
            <ac:spMk id="24" creationId="{C1FEA985-924B-4044-8778-32D1E7164C01}"/>
          </ac:spMkLst>
        </pc:spChg>
        <pc:spChg chg="add del">
          <ac:chgData name="Sadler, Jadin" userId="a910e232-b58a-4ec6-b276-c0c08bf1a6a5" providerId="ADAL" clId="{7C65C968-9E1F-442D-9BC5-CD3C9229A3BF}" dt="2022-10-17T19:40:34.575" v="34" actId="26606"/>
          <ac:spMkLst>
            <pc:docMk/>
            <pc:sldMk cId="1898244681" sldId="281"/>
            <ac:spMk id="27" creationId="{9A6C2C86-63BF-47D5-AA3F-905111A238E2}"/>
          </ac:spMkLst>
        </pc:spChg>
        <pc:spChg chg="add del">
          <ac:chgData name="Sadler, Jadin" userId="a910e232-b58a-4ec6-b276-c0c08bf1a6a5" providerId="ADAL" clId="{7C65C968-9E1F-442D-9BC5-CD3C9229A3BF}" dt="2022-10-17T19:40:35.527" v="36" actId="26606"/>
          <ac:spMkLst>
            <pc:docMk/>
            <pc:sldMk cId="1898244681" sldId="281"/>
            <ac:spMk id="30" creationId="{AC224410-FF86-4FBB-A05E-61232D4B1368}"/>
          </ac:spMkLst>
        </pc:spChg>
        <pc:spChg chg="add del">
          <ac:chgData name="Sadler, Jadin" userId="a910e232-b58a-4ec6-b276-c0c08bf1a6a5" providerId="ADAL" clId="{7C65C968-9E1F-442D-9BC5-CD3C9229A3BF}" dt="2022-10-17T19:40:35.527" v="36" actId="26606"/>
          <ac:spMkLst>
            <pc:docMk/>
            <pc:sldMk cId="1898244681" sldId="281"/>
            <ac:spMk id="31" creationId="{F3BDD110-869E-4A8C-9250-C7AE5C840842}"/>
          </ac:spMkLst>
        </pc:spChg>
        <pc:spChg chg="add del">
          <ac:chgData name="Sadler, Jadin" userId="a910e232-b58a-4ec6-b276-c0c08bf1a6a5" providerId="ADAL" clId="{7C65C968-9E1F-442D-9BC5-CD3C9229A3BF}" dt="2022-10-17T19:40:35.919" v="38" actId="26606"/>
          <ac:spMkLst>
            <pc:docMk/>
            <pc:sldMk cId="1898244681" sldId="281"/>
            <ac:spMk id="33" creationId="{7CFAC9FD-BAD6-47B4-9C11-BE23CEAC750B}"/>
          </ac:spMkLst>
        </pc:spChg>
        <pc:spChg chg="add del">
          <ac:chgData name="Sadler, Jadin" userId="a910e232-b58a-4ec6-b276-c0c08bf1a6a5" providerId="ADAL" clId="{7C65C968-9E1F-442D-9BC5-CD3C9229A3BF}" dt="2022-10-17T19:40:35.919" v="38" actId="26606"/>
          <ac:spMkLst>
            <pc:docMk/>
            <pc:sldMk cId="1898244681" sldId="281"/>
            <ac:spMk id="34" creationId="{45B67B9C-9B45-4084-9BB5-187071EE9A61}"/>
          </ac:spMkLst>
        </pc:spChg>
        <pc:spChg chg="add">
          <ac:chgData name="Sadler, Jadin" userId="a910e232-b58a-4ec6-b276-c0c08bf1a6a5" providerId="ADAL" clId="{7C65C968-9E1F-442D-9BC5-CD3C9229A3BF}" dt="2022-10-17T19:40:35.934" v="39" actId="26606"/>
          <ac:spMkLst>
            <pc:docMk/>
            <pc:sldMk cId="1898244681" sldId="281"/>
            <ac:spMk id="36" creationId="{AC224410-FF86-4FBB-A05E-61232D4B1368}"/>
          </ac:spMkLst>
        </pc:spChg>
        <pc:spChg chg="add">
          <ac:chgData name="Sadler, Jadin" userId="a910e232-b58a-4ec6-b276-c0c08bf1a6a5" providerId="ADAL" clId="{7C65C968-9E1F-442D-9BC5-CD3C9229A3BF}" dt="2022-10-17T19:40:35.934" v="39" actId="26606"/>
          <ac:spMkLst>
            <pc:docMk/>
            <pc:sldMk cId="1898244681" sldId="281"/>
            <ac:spMk id="37" creationId="{02D3A4F5-ED97-4C3C-9BA5-06B0D180E3CB}"/>
          </ac:spMkLst>
        </pc:spChg>
        <pc:picChg chg="add del">
          <ac:chgData name="Sadler, Jadin" userId="a910e232-b58a-4ec6-b276-c0c08bf1a6a5" providerId="ADAL" clId="{7C65C968-9E1F-442D-9BC5-CD3C9229A3BF}" dt="2022-10-17T19:40:33.213" v="30" actId="26606"/>
          <ac:picMkLst>
            <pc:docMk/>
            <pc:sldMk cId="1898244681" sldId="281"/>
            <ac:picMk id="21" creationId="{16ABCF9F-46A6-4370-8EC8-B1EDB4510B54}"/>
          </ac:picMkLst>
        </pc:picChg>
        <pc:cxnChg chg="add del">
          <ac:chgData name="Sadler, Jadin" userId="a910e232-b58a-4ec6-b276-c0c08bf1a6a5" providerId="ADAL" clId="{7C65C968-9E1F-442D-9BC5-CD3C9229A3BF}" dt="2022-10-17T19:40:35.934" v="39" actId="26606"/>
          <ac:cxnSpMkLst>
            <pc:docMk/>
            <pc:sldMk cId="1898244681" sldId="281"/>
            <ac:cxnSpMk id="11" creationId="{96C7F9CB-BCC3-4648-8DEF-07B0887D87D6}"/>
          </ac:cxnSpMkLst>
        </pc:cxnChg>
        <pc:cxnChg chg="add del">
          <ac:chgData name="Sadler, Jadin" userId="a910e232-b58a-4ec6-b276-c0c08bf1a6a5" providerId="ADAL" clId="{7C65C968-9E1F-442D-9BC5-CD3C9229A3BF}" dt="2022-10-17T19:40:33.821" v="32" actId="26606"/>
          <ac:cxnSpMkLst>
            <pc:docMk/>
            <pc:sldMk cId="1898244681" sldId="281"/>
            <ac:cxnSpMk id="25" creationId="{96C7F9CB-BCC3-4648-8DEF-07B0887D87D6}"/>
          </ac:cxnSpMkLst>
        </pc:cxnChg>
        <pc:cxnChg chg="add del">
          <ac:chgData name="Sadler, Jadin" userId="a910e232-b58a-4ec6-b276-c0c08bf1a6a5" providerId="ADAL" clId="{7C65C968-9E1F-442D-9BC5-CD3C9229A3BF}" dt="2022-10-17T19:40:34.575" v="34" actId="26606"/>
          <ac:cxnSpMkLst>
            <pc:docMk/>
            <pc:sldMk cId="1898244681" sldId="281"/>
            <ac:cxnSpMk id="28" creationId="{425A0768-3044-4AA9-A889-D2CAA68C517A}"/>
          </ac:cxnSpMkLst>
        </pc:cxnChg>
      </pc:sldChg>
      <pc:sldChg chg="del">
        <pc:chgData name="Sadler, Jadin" userId="a910e232-b58a-4ec6-b276-c0c08bf1a6a5" providerId="ADAL" clId="{7C65C968-9E1F-442D-9BC5-CD3C9229A3BF}" dt="2022-10-17T19:40:42.658" v="40" actId="47"/>
        <pc:sldMkLst>
          <pc:docMk/>
          <pc:sldMk cId="478818447" sldId="282"/>
        </pc:sldMkLst>
      </pc:sldChg>
      <pc:sldChg chg="addSp delSp modSp new mod ord setBg addAnim delAnim setClrOvrMap">
        <pc:chgData name="Sadler, Jadin" userId="a910e232-b58a-4ec6-b276-c0c08bf1a6a5" providerId="ADAL" clId="{7C65C968-9E1F-442D-9BC5-CD3C9229A3BF}" dt="2022-10-18T17:57:22.162" v="1315" actId="26606"/>
        <pc:sldMkLst>
          <pc:docMk/>
          <pc:sldMk cId="3765793717" sldId="282"/>
        </pc:sldMkLst>
        <pc:spChg chg="mod ord">
          <ac:chgData name="Sadler, Jadin" userId="a910e232-b58a-4ec6-b276-c0c08bf1a6a5" providerId="ADAL" clId="{7C65C968-9E1F-442D-9BC5-CD3C9229A3BF}" dt="2022-10-18T17:57:22.162" v="1315" actId="26606"/>
          <ac:spMkLst>
            <pc:docMk/>
            <pc:sldMk cId="3765793717" sldId="282"/>
            <ac:spMk id="2" creationId="{2C51459C-0DFF-8305-6202-D7C727A56787}"/>
          </ac:spMkLst>
        </pc:spChg>
        <pc:spChg chg="mod">
          <ac:chgData name="Sadler, Jadin" userId="a910e232-b58a-4ec6-b276-c0c08bf1a6a5" providerId="ADAL" clId="{7C65C968-9E1F-442D-9BC5-CD3C9229A3BF}" dt="2022-10-18T17:57:22.162" v="1315" actId="26606"/>
          <ac:spMkLst>
            <pc:docMk/>
            <pc:sldMk cId="3765793717" sldId="282"/>
            <ac:spMk id="3" creationId="{DEAAD847-F430-8A16-B966-F56CFF5EB880}"/>
          </ac:spMkLst>
        </pc:spChg>
        <pc:spChg chg="add del">
          <ac:chgData name="Sadler, Jadin" userId="a910e232-b58a-4ec6-b276-c0c08bf1a6a5" providerId="ADAL" clId="{7C65C968-9E1F-442D-9BC5-CD3C9229A3BF}" dt="2022-10-17T19:51:05.483" v="178" actId="26606"/>
          <ac:spMkLst>
            <pc:docMk/>
            <pc:sldMk cId="3765793717" sldId="282"/>
            <ac:spMk id="8" creationId="{AC224410-FF86-4FBB-A05E-61232D4B1368}"/>
          </ac:spMkLst>
        </pc:spChg>
        <pc:spChg chg="add del">
          <ac:chgData name="Sadler, Jadin" userId="a910e232-b58a-4ec6-b276-c0c08bf1a6a5" providerId="ADAL" clId="{7C65C968-9E1F-442D-9BC5-CD3C9229A3BF}" dt="2022-10-17T19:51:05.483" v="178" actId="26606"/>
          <ac:spMkLst>
            <pc:docMk/>
            <pc:sldMk cId="3765793717" sldId="282"/>
            <ac:spMk id="10" creationId="{02D3A4F5-ED97-4C3C-9BA5-06B0D180E3CB}"/>
          </ac:spMkLst>
        </pc:spChg>
        <pc:spChg chg="add del">
          <ac:chgData name="Sadler, Jadin" userId="a910e232-b58a-4ec6-b276-c0c08bf1a6a5" providerId="ADAL" clId="{7C65C968-9E1F-442D-9BC5-CD3C9229A3BF}" dt="2022-10-17T19:51:09.461" v="181" actId="26606"/>
          <ac:spMkLst>
            <pc:docMk/>
            <pc:sldMk cId="3765793717" sldId="282"/>
            <ac:spMk id="12" creationId="{DAB482FD-C684-4DAA-AC4C-1739F51A98A0}"/>
          </ac:spMkLst>
        </pc:spChg>
        <pc:spChg chg="add del">
          <ac:chgData name="Sadler, Jadin" userId="a910e232-b58a-4ec6-b276-c0c08bf1a6a5" providerId="ADAL" clId="{7C65C968-9E1F-442D-9BC5-CD3C9229A3BF}" dt="2022-10-17T19:51:10.831" v="183" actId="26606"/>
          <ac:spMkLst>
            <pc:docMk/>
            <pc:sldMk cId="3765793717" sldId="282"/>
            <ac:spMk id="15" creationId="{9A6C2C86-63BF-47D5-AA3F-905111A238E2}"/>
          </ac:spMkLst>
        </pc:spChg>
        <pc:spChg chg="add del">
          <ac:chgData name="Sadler, Jadin" userId="a910e232-b58a-4ec6-b276-c0c08bf1a6a5" providerId="ADAL" clId="{7C65C968-9E1F-442D-9BC5-CD3C9229A3BF}" dt="2022-10-17T19:51:12.088" v="185" actId="26606"/>
          <ac:spMkLst>
            <pc:docMk/>
            <pc:sldMk cId="3765793717" sldId="282"/>
            <ac:spMk id="18" creationId="{2BFC186A-5A9F-4A9A-A72D-DFBBE9934418}"/>
          </ac:spMkLst>
        </pc:spChg>
        <pc:spChg chg="add del">
          <ac:chgData name="Sadler, Jadin" userId="a910e232-b58a-4ec6-b276-c0c08bf1a6a5" providerId="ADAL" clId="{7C65C968-9E1F-442D-9BC5-CD3C9229A3BF}" dt="2022-10-17T19:51:12.088" v="185" actId="26606"/>
          <ac:spMkLst>
            <pc:docMk/>
            <pc:sldMk cId="3765793717" sldId="282"/>
            <ac:spMk id="19" creationId="{E8EE1E2B-262B-4EE5-9AB3-125FAB1A8A40}"/>
          </ac:spMkLst>
        </pc:spChg>
        <pc:spChg chg="add del">
          <ac:chgData name="Sadler, Jadin" userId="a910e232-b58a-4ec6-b276-c0c08bf1a6a5" providerId="ADAL" clId="{7C65C968-9E1F-442D-9BC5-CD3C9229A3BF}" dt="2022-10-17T19:51:13.488" v="187" actId="26606"/>
          <ac:spMkLst>
            <pc:docMk/>
            <pc:sldMk cId="3765793717" sldId="282"/>
            <ac:spMk id="22" creationId="{F7471772-E57F-4CD9-9241-D264A2F782EC}"/>
          </ac:spMkLst>
        </pc:spChg>
        <pc:spChg chg="add del">
          <ac:chgData name="Sadler, Jadin" userId="a910e232-b58a-4ec6-b276-c0c08bf1a6a5" providerId="ADAL" clId="{7C65C968-9E1F-442D-9BC5-CD3C9229A3BF}" dt="2022-10-17T19:51:16.064" v="189" actId="26606"/>
          <ac:spMkLst>
            <pc:docMk/>
            <pc:sldMk cId="3765793717" sldId="282"/>
            <ac:spMk id="25" creationId="{69652D62-ECFB-408E-ABE6-155A644F433D}"/>
          </ac:spMkLst>
        </pc:spChg>
        <pc:spChg chg="add del">
          <ac:chgData name="Sadler, Jadin" userId="a910e232-b58a-4ec6-b276-c0c08bf1a6a5" providerId="ADAL" clId="{7C65C968-9E1F-442D-9BC5-CD3C9229A3BF}" dt="2022-10-17T19:51:16.064" v="189" actId="26606"/>
          <ac:spMkLst>
            <pc:docMk/>
            <pc:sldMk cId="3765793717" sldId="282"/>
            <ac:spMk id="26" creationId="{C1FEA985-924B-4044-8778-32D1E7164C01}"/>
          </ac:spMkLst>
        </pc:spChg>
        <pc:spChg chg="add del">
          <ac:chgData name="Sadler, Jadin" userId="a910e232-b58a-4ec6-b276-c0c08bf1a6a5" providerId="ADAL" clId="{7C65C968-9E1F-442D-9BC5-CD3C9229A3BF}" dt="2022-10-17T19:51:18.452" v="191" actId="26606"/>
          <ac:spMkLst>
            <pc:docMk/>
            <pc:sldMk cId="3765793717" sldId="282"/>
            <ac:spMk id="29" creationId="{1976BAAA-75A1-48AA-B7DE-B6B8070992D3}"/>
          </ac:spMkLst>
        </pc:spChg>
        <pc:spChg chg="add del">
          <ac:chgData name="Sadler, Jadin" userId="a910e232-b58a-4ec6-b276-c0c08bf1a6a5" providerId="ADAL" clId="{7C65C968-9E1F-442D-9BC5-CD3C9229A3BF}" dt="2022-10-17T19:51:18.452" v="191" actId="26606"/>
          <ac:spMkLst>
            <pc:docMk/>
            <pc:sldMk cId="3765793717" sldId="282"/>
            <ac:spMk id="30" creationId="{65A5F259-CDF7-4A15-A66C-A9939D23E346}"/>
          </ac:spMkLst>
        </pc:spChg>
        <pc:spChg chg="add del">
          <ac:chgData name="Sadler, Jadin" userId="a910e232-b58a-4ec6-b276-c0c08bf1a6a5" providerId="ADAL" clId="{7C65C968-9E1F-442D-9BC5-CD3C9229A3BF}" dt="2022-10-17T19:51:19.725" v="193" actId="26606"/>
          <ac:spMkLst>
            <pc:docMk/>
            <pc:sldMk cId="3765793717" sldId="282"/>
            <ac:spMk id="32" creationId="{2124007E-BA57-41B2-8C6B-5E99927F2247}"/>
          </ac:spMkLst>
        </pc:spChg>
        <pc:spChg chg="add del">
          <ac:chgData name="Sadler, Jadin" userId="a910e232-b58a-4ec6-b276-c0c08bf1a6a5" providerId="ADAL" clId="{7C65C968-9E1F-442D-9BC5-CD3C9229A3BF}" dt="2022-10-17T19:51:19.725" v="193" actId="26606"/>
          <ac:spMkLst>
            <pc:docMk/>
            <pc:sldMk cId="3765793717" sldId="282"/>
            <ac:spMk id="33" creationId="{DE118816-C01D-462E-B0B0-777C21EF604F}"/>
          </ac:spMkLst>
        </pc:spChg>
        <pc:spChg chg="add del">
          <ac:chgData name="Sadler, Jadin" userId="a910e232-b58a-4ec6-b276-c0c08bf1a6a5" providerId="ADAL" clId="{7C65C968-9E1F-442D-9BC5-CD3C9229A3BF}" dt="2022-10-17T19:51:19.725" v="193" actId="26606"/>
          <ac:spMkLst>
            <pc:docMk/>
            <pc:sldMk cId="3765793717" sldId="282"/>
            <ac:spMk id="34" creationId="{255D0BF7-94F4-4437-A2B2-87BAFF86D541}"/>
          </ac:spMkLst>
        </pc:spChg>
        <pc:spChg chg="add del">
          <ac:chgData name="Sadler, Jadin" userId="a910e232-b58a-4ec6-b276-c0c08bf1a6a5" providerId="ADAL" clId="{7C65C968-9E1F-442D-9BC5-CD3C9229A3BF}" dt="2022-10-17T19:51:20.994" v="195" actId="26606"/>
          <ac:spMkLst>
            <pc:docMk/>
            <pc:sldMk cId="3765793717" sldId="282"/>
            <ac:spMk id="36" creationId="{9A6C2C86-63BF-47D5-AA3F-905111A238E2}"/>
          </ac:spMkLst>
        </pc:spChg>
        <pc:spChg chg="add del">
          <ac:chgData name="Sadler, Jadin" userId="a910e232-b58a-4ec6-b276-c0c08bf1a6a5" providerId="ADAL" clId="{7C65C968-9E1F-442D-9BC5-CD3C9229A3BF}" dt="2022-10-17T19:51:26.112" v="198" actId="26606"/>
          <ac:spMkLst>
            <pc:docMk/>
            <pc:sldMk cId="3765793717" sldId="282"/>
            <ac:spMk id="39" creationId="{DAB482FD-C684-4DAA-AC4C-1739F51A98A0}"/>
          </ac:spMkLst>
        </pc:spChg>
        <pc:spChg chg="add del">
          <ac:chgData name="Sadler, Jadin" userId="a910e232-b58a-4ec6-b276-c0c08bf1a6a5" providerId="ADAL" clId="{7C65C968-9E1F-442D-9BC5-CD3C9229A3BF}" dt="2022-10-17T19:51:30.686" v="200" actId="26606"/>
          <ac:spMkLst>
            <pc:docMk/>
            <pc:sldMk cId="3765793717" sldId="282"/>
            <ac:spMk id="42" creationId="{2BFC186A-5A9F-4A9A-A72D-DFBBE9934418}"/>
          </ac:spMkLst>
        </pc:spChg>
        <pc:spChg chg="add del">
          <ac:chgData name="Sadler, Jadin" userId="a910e232-b58a-4ec6-b276-c0c08bf1a6a5" providerId="ADAL" clId="{7C65C968-9E1F-442D-9BC5-CD3C9229A3BF}" dt="2022-10-17T19:51:30.686" v="200" actId="26606"/>
          <ac:spMkLst>
            <pc:docMk/>
            <pc:sldMk cId="3765793717" sldId="282"/>
            <ac:spMk id="43" creationId="{E8EE1E2B-262B-4EE5-9AB3-125FAB1A8A40}"/>
          </ac:spMkLst>
        </pc:spChg>
        <pc:spChg chg="add del">
          <ac:chgData name="Sadler, Jadin" userId="a910e232-b58a-4ec6-b276-c0c08bf1a6a5" providerId="ADAL" clId="{7C65C968-9E1F-442D-9BC5-CD3C9229A3BF}" dt="2022-10-17T19:51:31.534" v="202" actId="26606"/>
          <ac:spMkLst>
            <pc:docMk/>
            <pc:sldMk cId="3765793717" sldId="282"/>
            <ac:spMk id="46" creationId="{69652D62-ECFB-408E-ABE6-155A644F433D}"/>
          </ac:spMkLst>
        </pc:spChg>
        <pc:spChg chg="add del">
          <ac:chgData name="Sadler, Jadin" userId="a910e232-b58a-4ec6-b276-c0c08bf1a6a5" providerId="ADAL" clId="{7C65C968-9E1F-442D-9BC5-CD3C9229A3BF}" dt="2022-10-17T19:51:31.534" v="202" actId="26606"/>
          <ac:spMkLst>
            <pc:docMk/>
            <pc:sldMk cId="3765793717" sldId="282"/>
            <ac:spMk id="47" creationId="{C1FEA985-924B-4044-8778-32D1E7164C01}"/>
          </ac:spMkLst>
        </pc:spChg>
        <pc:spChg chg="add del">
          <ac:chgData name="Sadler, Jadin" userId="a910e232-b58a-4ec6-b276-c0c08bf1a6a5" providerId="ADAL" clId="{7C65C968-9E1F-442D-9BC5-CD3C9229A3BF}" dt="2022-10-18T17:57:22.162" v="1315" actId="26606"/>
          <ac:spMkLst>
            <pc:docMk/>
            <pc:sldMk cId="3765793717" sldId="282"/>
            <ac:spMk id="50" creationId="{2BFC186A-5A9F-4A9A-A72D-DFBBE9934418}"/>
          </ac:spMkLst>
        </pc:spChg>
        <pc:spChg chg="add del">
          <ac:chgData name="Sadler, Jadin" userId="a910e232-b58a-4ec6-b276-c0c08bf1a6a5" providerId="ADAL" clId="{7C65C968-9E1F-442D-9BC5-CD3C9229A3BF}" dt="2022-10-18T17:57:22.162" v="1315" actId="26606"/>
          <ac:spMkLst>
            <pc:docMk/>
            <pc:sldMk cId="3765793717" sldId="282"/>
            <ac:spMk id="51" creationId="{E8EE1E2B-262B-4EE5-9AB3-125FAB1A8A40}"/>
          </ac:spMkLst>
        </pc:spChg>
        <pc:spChg chg="add">
          <ac:chgData name="Sadler, Jadin" userId="a910e232-b58a-4ec6-b276-c0c08bf1a6a5" providerId="ADAL" clId="{7C65C968-9E1F-442D-9BC5-CD3C9229A3BF}" dt="2022-10-18T17:57:22.162" v="1315" actId="26606"/>
          <ac:spMkLst>
            <pc:docMk/>
            <pc:sldMk cId="3765793717" sldId="282"/>
            <ac:spMk id="57" creationId="{DAB482FD-C684-4DAA-AC4C-1739F51A98A0}"/>
          </ac:spMkLst>
        </pc:spChg>
        <pc:cxnChg chg="add del">
          <ac:chgData name="Sadler, Jadin" userId="a910e232-b58a-4ec6-b276-c0c08bf1a6a5" providerId="ADAL" clId="{7C65C968-9E1F-442D-9BC5-CD3C9229A3BF}" dt="2022-10-17T19:51:09.461" v="181" actId="26606"/>
          <ac:cxnSpMkLst>
            <pc:docMk/>
            <pc:sldMk cId="3765793717" sldId="282"/>
            <ac:cxnSpMk id="13" creationId="{2DAA738B-EDF5-4694-B25A-3488245BC87C}"/>
          </ac:cxnSpMkLst>
        </pc:cxnChg>
        <pc:cxnChg chg="add del">
          <ac:chgData name="Sadler, Jadin" userId="a910e232-b58a-4ec6-b276-c0c08bf1a6a5" providerId="ADAL" clId="{7C65C968-9E1F-442D-9BC5-CD3C9229A3BF}" dt="2022-10-17T19:51:10.831" v="183" actId="26606"/>
          <ac:cxnSpMkLst>
            <pc:docMk/>
            <pc:sldMk cId="3765793717" sldId="282"/>
            <ac:cxnSpMk id="16" creationId="{425A0768-3044-4AA9-A889-D2CAA68C517A}"/>
          </ac:cxnSpMkLst>
        </pc:cxnChg>
        <pc:cxnChg chg="add del">
          <ac:chgData name="Sadler, Jadin" userId="a910e232-b58a-4ec6-b276-c0c08bf1a6a5" providerId="ADAL" clId="{7C65C968-9E1F-442D-9BC5-CD3C9229A3BF}" dt="2022-10-17T19:51:12.088" v="185" actId="26606"/>
          <ac:cxnSpMkLst>
            <pc:docMk/>
            <pc:sldMk cId="3765793717" sldId="282"/>
            <ac:cxnSpMk id="20" creationId="{862CADB7-E9BE-4376-8036-0D21CBDC96A7}"/>
          </ac:cxnSpMkLst>
        </pc:cxnChg>
        <pc:cxnChg chg="add del">
          <ac:chgData name="Sadler, Jadin" userId="a910e232-b58a-4ec6-b276-c0c08bf1a6a5" providerId="ADAL" clId="{7C65C968-9E1F-442D-9BC5-CD3C9229A3BF}" dt="2022-10-17T19:51:13.488" v="187" actId="26606"/>
          <ac:cxnSpMkLst>
            <pc:docMk/>
            <pc:sldMk cId="3765793717" sldId="282"/>
            <ac:cxnSpMk id="23" creationId="{31CC7E9E-3FF6-4189-9B36-995A779F3C5A}"/>
          </ac:cxnSpMkLst>
        </pc:cxnChg>
        <pc:cxnChg chg="add del">
          <ac:chgData name="Sadler, Jadin" userId="a910e232-b58a-4ec6-b276-c0c08bf1a6a5" providerId="ADAL" clId="{7C65C968-9E1F-442D-9BC5-CD3C9229A3BF}" dt="2022-10-17T19:51:16.064" v="189" actId="26606"/>
          <ac:cxnSpMkLst>
            <pc:docMk/>
            <pc:sldMk cId="3765793717" sldId="282"/>
            <ac:cxnSpMk id="27" creationId="{96C7F9CB-BCC3-4648-8DEF-07B0887D87D6}"/>
          </ac:cxnSpMkLst>
        </pc:cxnChg>
        <pc:cxnChg chg="add del">
          <ac:chgData name="Sadler, Jadin" userId="a910e232-b58a-4ec6-b276-c0c08bf1a6a5" providerId="ADAL" clId="{7C65C968-9E1F-442D-9BC5-CD3C9229A3BF}" dt="2022-10-17T19:51:20.994" v="195" actId="26606"/>
          <ac:cxnSpMkLst>
            <pc:docMk/>
            <pc:sldMk cId="3765793717" sldId="282"/>
            <ac:cxnSpMk id="37" creationId="{425A0768-3044-4AA9-A889-D2CAA68C517A}"/>
          </ac:cxnSpMkLst>
        </pc:cxnChg>
        <pc:cxnChg chg="add del">
          <ac:chgData name="Sadler, Jadin" userId="a910e232-b58a-4ec6-b276-c0c08bf1a6a5" providerId="ADAL" clId="{7C65C968-9E1F-442D-9BC5-CD3C9229A3BF}" dt="2022-10-17T19:51:26.112" v="198" actId="26606"/>
          <ac:cxnSpMkLst>
            <pc:docMk/>
            <pc:sldMk cId="3765793717" sldId="282"/>
            <ac:cxnSpMk id="40" creationId="{2DAA738B-EDF5-4694-B25A-3488245BC87C}"/>
          </ac:cxnSpMkLst>
        </pc:cxnChg>
        <pc:cxnChg chg="add del">
          <ac:chgData name="Sadler, Jadin" userId="a910e232-b58a-4ec6-b276-c0c08bf1a6a5" providerId="ADAL" clId="{7C65C968-9E1F-442D-9BC5-CD3C9229A3BF}" dt="2022-10-17T19:51:30.686" v="200" actId="26606"/>
          <ac:cxnSpMkLst>
            <pc:docMk/>
            <pc:sldMk cId="3765793717" sldId="282"/>
            <ac:cxnSpMk id="44" creationId="{862CADB7-E9BE-4376-8036-0D21CBDC96A7}"/>
          </ac:cxnSpMkLst>
        </pc:cxnChg>
        <pc:cxnChg chg="add del">
          <ac:chgData name="Sadler, Jadin" userId="a910e232-b58a-4ec6-b276-c0c08bf1a6a5" providerId="ADAL" clId="{7C65C968-9E1F-442D-9BC5-CD3C9229A3BF}" dt="2022-10-17T19:51:31.534" v="202" actId="26606"/>
          <ac:cxnSpMkLst>
            <pc:docMk/>
            <pc:sldMk cId="3765793717" sldId="282"/>
            <ac:cxnSpMk id="48" creationId="{96C7F9CB-BCC3-4648-8DEF-07B0887D87D6}"/>
          </ac:cxnSpMkLst>
        </pc:cxnChg>
        <pc:cxnChg chg="add del">
          <ac:chgData name="Sadler, Jadin" userId="a910e232-b58a-4ec6-b276-c0c08bf1a6a5" providerId="ADAL" clId="{7C65C968-9E1F-442D-9BC5-CD3C9229A3BF}" dt="2022-10-18T17:57:22.162" v="1315" actId="26606"/>
          <ac:cxnSpMkLst>
            <pc:docMk/>
            <pc:sldMk cId="3765793717" sldId="282"/>
            <ac:cxnSpMk id="52" creationId="{862CADB7-E9BE-4376-8036-0D21CBDC96A7}"/>
          </ac:cxnSpMkLst>
        </pc:cxnChg>
        <pc:cxnChg chg="add">
          <ac:chgData name="Sadler, Jadin" userId="a910e232-b58a-4ec6-b276-c0c08bf1a6a5" providerId="ADAL" clId="{7C65C968-9E1F-442D-9BC5-CD3C9229A3BF}" dt="2022-10-18T17:57:22.162" v="1315" actId="26606"/>
          <ac:cxnSpMkLst>
            <pc:docMk/>
            <pc:sldMk cId="3765793717" sldId="282"/>
            <ac:cxnSpMk id="59" creationId="{2DAA738B-EDF5-4694-B25A-3488245BC87C}"/>
          </ac:cxnSpMkLst>
        </pc:cxnChg>
      </pc:sldChg>
      <pc:sldChg chg="del">
        <pc:chgData name="Sadler, Jadin" userId="a910e232-b58a-4ec6-b276-c0c08bf1a6a5" providerId="ADAL" clId="{7C65C968-9E1F-442D-9BC5-CD3C9229A3BF}" dt="2022-10-17T19:40:44.860" v="42" actId="47"/>
        <pc:sldMkLst>
          <pc:docMk/>
          <pc:sldMk cId="395913222" sldId="283"/>
        </pc:sldMkLst>
      </pc:sldChg>
      <pc:sldChg chg="modSp add mod">
        <pc:chgData name="Sadler, Jadin" userId="a910e232-b58a-4ec6-b276-c0c08bf1a6a5" providerId="ADAL" clId="{7C65C968-9E1F-442D-9BC5-CD3C9229A3BF}" dt="2022-10-17T23:17:07.114" v="275" actId="20577"/>
        <pc:sldMkLst>
          <pc:docMk/>
          <pc:sldMk cId="3075044684" sldId="283"/>
        </pc:sldMkLst>
        <pc:spChg chg="mod">
          <ac:chgData name="Sadler, Jadin" userId="a910e232-b58a-4ec6-b276-c0c08bf1a6a5" providerId="ADAL" clId="{7C65C968-9E1F-442D-9BC5-CD3C9229A3BF}" dt="2022-10-17T23:16:50.213" v="269" actId="27636"/>
          <ac:spMkLst>
            <pc:docMk/>
            <pc:sldMk cId="3075044684" sldId="283"/>
            <ac:spMk id="2" creationId="{00000000-0000-0000-0000-000000000000}"/>
          </ac:spMkLst>
        </pc:spChg>
        <pc:spChg chg="mod">
          <ac:chgData name="Sadler, Jadin" userId="a910e232-b58a-4ec6-b276-c0c08bf1a6a5" providerId="ADAL" clId="{7C65C968-9E1F-442D-9BC5-CD3C9229A3BF}" dt="2022-10-17T23:17:07.114" v="275" actId="20577"/>
          <ac:spMkLst>
            <pc:docMk/>
            <pc:sldMk cId="3075044684" sldId="283"/>
            <ac:spMk id="3" creationId="{91FA34C0-FC5B-D632-D970-EFBA1CB75E7A}"/>
          </ac:spMkLst>
        </pc:spChg>
        <pc:spChg chg="mod">
          <ac:chgData name="Sadler, Jadin" userId="a910e232-b58a-4ec6-b276-c0c08bf1a6a5" providerId="ADAL" clId="{7C65C968-9E1F-442D-9BC5-CD3C9229A3BF}" dt="2022-10-17T23:16:23.620" v="255" actId="20577"/>
          <ac:spMkLst>
            <pc:docMk/>
            <pc:sldMk cId="3075044684" sldId="283"/>
            <ac:spMk id="4" creationId="{D3409714-61A7-7006-67CA-2CEE5930E018}"/>
          </ac:spMkLst>
        </pc:spChg>
      </pc:sldChg>
      <pc:sldChg chg="delSp add del setBg delDesignElem">
        <pc:chgData name="Sadler, Jadin" userId="a910e232-b58a-4ec6-b276-c0c08bf1a6a5" providerId="ADAL" clId="{7C65C968-9E1F-442D-9BC5-CD3C9229A3BF}" dt="2022-10-17T23:16:10.876" v="251" actId="2696"/>
        <pc:sldMkLst>
          <pc:docMk/>
          <pc:sldMk cId="3678798431" sldId="283"/>
        </pc:sldMkLst>
        <pc:spChg chg="del">
          <ac:chgData name="Sadler, Jadin" userId="a910e232-b58a-4ec6-b276-c0c08bf1a6a5" providerId="ADAL" clId="{7C65C968-9E1F-442D-9BC5-CD3C9229A3BF}" dt="2022-10-17T19:53:27.935" v="205"/>
          <ac:spMkLst>
            <pc:docMk/>
            <pc:sldMk cId="3678798431" sldId="283"/>
            <ac:spMk id="36" creationId="{AC224410-FF86-4FBB-A05E-61232D4B1368}"/>
          </ac:spMkLst>
        </pc:spChg>
        <pc:spChg chg="del">
          <ac:chgData name="Sadler, Jadin" userId="a910e232-b58a-4ec6-b276-c0c08bf1a6a5" providerId="ADAL" clId="{7C65C968-9E1F-442D-9BC5-CD3C9229A3BF}" dt="2022-10-17T19:53:27.935" v="205"/>
          <ac:spMkLst>
            <pc:docMk/>
            <pc:sldMk cId="3678798431" sldId="283"/>
            <ac:spMk id="37" creationId="{02D3A4F5-ED97-4C3C-9BA5-06B0D180E3CB}"/>
          </ac:spMkLst>
        </pc:spChg>
      </pc:sldChg>
      <pc:sldChg chg="delSp add del setBg delDesignElem">
        <pc:chgData name="Sadler, Jadin" userId="a910e232-b58a-4ec6-b276-c0c08bf1a6a5" providerId="ADAL" clId="{7C65C968-9E1F-442D-9BC5-CD3C9229A3BF}" dt="2022-10-17T23:16:13.237" v="252" actId="2696"/>
        <pc:sldMkLst>
          <pc:docMk/>
          <pc:sldMk cId="1537681905" sldId="284"/>
        </pc:sldMkLst>
        <pc:spChg chg="del">
          <ac:chgData name="Sadler, Jadin" userId="a910e232-b58a-4ec6-b276-c0c08bf1a6a5" providerId="ADAL" clId="{7C65C968-9E1F-442D-9BC5-CD3C9229A3BF}" dt="2022-10-17T19:53:28.495" v="207"/>
          <ac:spMkLst>
            <pc:docMk/>
            <pc:sldMk cId="1537681905" sldId="284"/>
            <ac:spMk id="36" creationId="{AC224410-FF86-4FBB-A05E-61232D4B1368}"/>
          </ac:spMkLst>
        </pc:spChg>
        <pc:spChg chg="del">
          <ac:chgData name="Sadler, Jadin" userId="a910e232-b58a-4ec6-b276-c0c08bf1a6a5" providerId="ADAL" clId="{7C65C968-9E1F-442D-9BC5-CD3C9229A3BF}" dt="2022-10-17T19:53:28.495" v="207"/>
          <ac:spMkLst>
            <pc:docMk/>
            <pc:sldMk cId="1537681905" sldId="284"/>
            <ac:spMk id="37" creationId="{02D3A4F5-ED97-4C3C-9BA5-06B0D180E3CB}"/>
          </ac:spMkLst>
        </pc:spChg>
      </pc:sldChg>
      <pc:sldChg chg="modSp add mod">
        <pc:chgData name="Sadler, Jadin" userId="a910e232-b58a-4ec6-b276-c0c08bf1a6a5" providerId="ADAL" clId="{7C65C968-9E1F-442D-9BC5-CD3C9229A3BF}" dt="2022-10-17T23:17:45.125" v="293" actId="20577"/>
        <pc:sldMkLst>
          <pc:docMk/>
          <pc:sldMk cId="3696287933" sldId="284"/>
        </pc:sldMkLst>
        <pc:spChg chg="mod">
          <ac:chgData name="Sadler, Jadin" userId="a910e232-b58a-4ec6-b276-c0c08bf1a6a5" providerId="ADAL" clId="{7C65C968-9E1F-442D-9BC5-CD3C9229A3BF}" dt="2022-10-17T23:17:29.997" v="286" actId="20577"/>
          <ac:spMkLst>
            <pc:docMk/>
            <pc:sldMk cId="3696287933" sldId="284"/>
            <ac:spMk id="2" creationId="{00000000-0000-0000-0000-000000000000}"/>
          </ac:spMkLst>
        </pc:spChg>
        <pc:spChg chg="mod">
          <ac:chgData name="Sadler, Jadin" userId="a910e232-b58a-4ec6-b276-c0c08bf1a6a5" providerId="ADAL" clId="{7C65C968-9E1F-442D-9BC5-CD3C9229A3BF}" dt="2022-10-17T23:17:45.125" v="293" actId="20577"/>
          <ac:spMkLst>
            <pc:docMk/>
            <pc:sldMk cId="3696287933" sldId="284"/>
            <ac:spMk id="3" creationId="{91FA34C0-FC5B-D632-D970-EFBA1CB75E7A}"/>
          </ac:spMkLst>
        </pc:spChg>
        <pc:spChg chg="mod">
          <ac:chgData name="Sadler, Jadin" userId="a910e232-b58a-4ec6-b276-c0c08bf1a6a5" providerId="ADAL" clId="{7C65C968-9E1F-442D-9BC5-CD3C9229A3BF}" dt="2022-10-17T23:16:29.220" v="258" actId="20577"/>
          <ac:spMkLst>
            <pc:docMk/>
            <pc:sldMk cId="3696287933" sldId="284"/>
            <ac:spMk id="4" creationId="{D3409714-61A7-7006-67CA-2CEE5930E018}"/>
          </ac:spMkLst>
        </pc:spChg>
      </pc:sldChg>
      <pc:sldChg chg="addSp delSp modSp new mod setBg modClrScheme setClrOvrMap chgLayout">
        <pc:chgData name="Sadler, Jadin" userId="a910e232-b58a-4ec6-b276-c0c08bf1a6a5" providerId="ADAL" clId="{7C65C968-9E1F-442D-9BC5-CD3C9229A3BF}" dt="2022-10-18T20:46:30.976" v="4491" actId="20577"/>
        <pc:sldMkLst>
          <pc:docMk/>
          <pc:sldMk cId="254717253" sldId="285"/>
        </pc:sldMkLst>
        <pc:spChg chg="add mod">
          <ac:chgData name="Sadler, Jadin" userId="a910e232-b58a-4ec6-b276-c0c08bf1a6a5" providerId="ADAL" clId="{7C65C968-9E1F-442D-9BC5-CD3C9229A3BF}" dt="2022-10-18T20:19:25.763" v="3472" actId="20577"/>
          <ac:spMkLst>
            <pc:docMk/>
            <pc:sldMk cId="254717253" sldId="285"/>
            <ac:spMk id="2" creationId="{ED6E80B6-5CE1-C8FB-C14C-14BC0C154228}"/>
          </ac:spMkLst>
        </pc:spChg>
        <pc:spChg chg="add mod">
          <ac:chgData name="Sadler, Jadin" userId="a910e232-b58a-4ec6-b276-c0c08bf1a6a5" providerId="ADAL" clId="{7C65C968-9E1F-442D-9BC5-CD3C9229A3BF}" dt="2022-10-18T20:46:30.976" v="4491" actId="20577"/>
          <ac:spMkLst>
            <pc:docMk/>
            <pc:sldMk cId="254717253" sldId="285"/>
            <ac:spMk id="3" creationId="{1D7B3C6C-0E14-9570-2941-C116F9AAED72}"/>
          </ac:spMkLst>
        </pc:spChg>
        <pc:spChg chg="add del">
          <ac:chgData name="Sadler, Jadin" userId="a910e232-b58a-4ec6-b276-c0c08bf1a6a5" providerId="ADAL" clId="{7C65C968-9E1F-442D-9BC5-CD3C9229A3BF}" dt="2022-10-18T17:54:51.186" v="1258" actId="26606"/>
          <ac:spMkLst>
            <pc:docMk/>
            <pc:sldMk cId="254717253" sldId="285"/>
            <ac:spMk id="8" creationId="{1C3D9BD5-A493-4B97-963D-60135D533822}"/>
          </ac:spMkLst>
        </pc:spChg>
        <pc:spChg chg="add del">
          <ac:chgData name="Sadler, Jadin" userId="a910e232-b58a-4ec6-b276-c0c08bf1a6a5" providerId="ADAL" clId="{7C65C968-9E1F-442D-9BC5-CD3C9229A3BF}" dt="2022-10-18T17:54:51.186" v="1258" actId="26606"/>
          <ac:spMkLst>
            <pc:docMk/>
            <pc:sldMk cId="254717253" sldId="285"/>
            <ac:spMk id="10" creationId="{1F759AF4-E342-4E60-8A32-C44A328F2F42}"/>
          </ac:spMkLst>
        </pc:spChg>
        <pc:spChg chg="add del">
          <ac:chgData name="Sadler, Jadin" userId="a910e232-b58a-4ec6-b276-c0c08bf1a6a5" providerId="ADAL" clId="{7C65C968-9E1F-442D-9BC5-CD3C9229A3BF}" dt="2022-10-18T17:54:52.031" v="1260" actId="26606"/>
          <ac:spMkLst>
            <pc:docMk/>
            <pc:sldMk cId="254717253" sldId="285"/>
            <ac:spMk id="14" creationId="{7CFAC9FD-BAD6-47B4-9C11-BE23CEAC750B}"/>
          </ac:spMkLst>
        </pc:spChg>
        <pc:spChg chg="add del">
          <ac:chgData name="Sadler, Jadin" userId="a910e232-b58a-4ec6-b276-c0c08bf1a6a5" providerId="ADAL" clId="{7C65C968-9E1F-442D-9BC5-CD3C9229A3BF}" dt="2022-10-18T17:54:52.031" v="1260" actId="26606"/>
          <ac:spMkLst>
            <pc:docMk/>
            <pc:sldMk cId="254717253" sldId="285"/>
            <ac:spMk id="15" creationId="{45B67B9C-9B45-4084-9BB5-187071EE9A61}"/>
          </ac:spMkLst>
        </pc:spChg>
        <pc:spChg chg="add del">
          <ac:chgData name="Sadler, Jadin" userId="a910e232-b58a-4ec6-b276-c0c08bf1a6a5" providerId="ADAL" clId="{7C65C968-9E1F-442D-9BC5-CD3C9229A3BF}" dt="2022-10-18T17:54:52.800" v="1262" actId="26606"/>
          <ac:spMkLst>
            <pc:docMk/>
            <pc:sldMk cId="254717253" sldId="285"/>
            <ac:spMk id="17" creationId="{69652D62-ECFB-408E-ABE6-155A644F433D}"/>
          </ac:spMkLst>
        </pc:spChg>
        <pc:spChg chg="add del">
          <ac:chgData name="Sadler, Jadin" userId="a910e232-b58a-4ec6-b276-c0c08bf1a6a5" providerId="ADAL" clId="{7C65C968-9E1F-442D-9BC5-CD3C9229A3BF}" dt="2022-10-18T17:54:52.800" v="1262" actId="26606"/>
          <ac:spMkLst>
            <pc:docMk/>
            <pc:sldMk cId="254717253" sldId="285"/>
            <ac:spMk id="18" creationId="{C1FEA985-924B-4044-8778-32D1E7164C01}"/>
          </ac:spMkLst>
        </pc:spChg>
        <pc:spChg chg="add del">
          <ac:chgData name="Sadler, Jadin" userId="a910e232-b58a-4ec6-b276-c0c08bf1a6a5" providerId="ADAL" clId="{7C65C968-9E1F-442D-9BC5-CD3C9229A3BF}" dt="2022-10-18T17:54:53.579" v="1264" actId="26606"/>
          <ac:spMkLst>
            <pc:docMk/>
            <pc:sldMk cId="254717253" sldId="285"/>
            <ac:spMk id="21" creationId="{1C3D9BD5-A493-4B97-963D-60135D533822}"/>
          </ac:spMkLst>
        </pc:spChg>
        <pc:spChg chg="add del">
          <ac:chgData name="Sadler, Jadin" userId="a910e232-b58a-4ec6-b276-c0c08bf1a6a5" providerId="ADAL" clId="{7C65C968-9E1F-442D-9BC5-CD3C9229A3BF}" dt="2022-10-18T17:54:53.579" v="1264" actId="26606"/>
          <ac:spMkLst>
            <pc:docMk/>
            <pc:sldMk cId="254717253" sldId="285"/>
            <ac:spMk id="22" creationId="{1F759AF4-E342-4E60-8A32-C44A328F2F42}"/>
          </ac:spMkLst>
        </pc:spChg>
        <pc:spChg chg="add">
          <ac:chgData name="Sadler, Jadin" userId="a910e232-b58a-4ec6-b276-c0c08bf1a6a5" providerId="ADAL" clId="{7C65C968-9E1F-442D-9BC5-CD3C9229A3BF}" dt="2022-10-18T17:54:53.646" v="1265" actId="26606"/>
          <ac:spMkLst>
            <pc:docMk/>
            <pc:sldMk cId="254717253" sldId="285"/>
            <ac:spMk id="25" creationId="{69652D62-ECFB-408E-ABE6-155A644F433D}"/>
          </ac:spMkLst>
        </pc:spChg>
        <pc:spChg chg="add">
          <ac:chgData name="Sadler, Jadin" userId="a910e232-b58a-4ec6-b276-c0c08bf1a6a5" providerId="ADAL" clId="{7C65C968-9E1F-442D-9BC5-CD3C9229A3BF}" dt="2022-10-18T17:54:53.646" v="1265" actId="26606"/>
          <ac:spMkLst>
            <pc:docMk/>
            <pc:sldMk cId="254717253" sldId="285"/>
            <ac:spMk id="26" creationId="{C1FEA985-924B-4044-8778-32D1E7164C01}"/>
          </ac:spMkLst>
        </pc:spChg>
        <pc:cxnChg chg="add del">
          <ac:chgData name="Sadler, Jadin" userId="a910e232-b58a-4ec6-b276-c0c08bf1a6a5" providerId="ADAL" clId="{7C65C968-9E1F-442D-9BC5-CD3C9229A3BF}" dt="2022-10-18T17:54:51.186" v="1258" actId="26606"/>
          <ac:cxnSpMkLst>
            <pc:docMk/>
            <pc:sldMk cId="254717253" sldId="285"/>
            <ac:cxnSpMk id="12" creationId="{A49B2805-6469-407A-A68A-BB85AC8A8596}"/>
          </ac:cxnSpMkLst>
        </pc:cxnChg>
        <pc:cxnChg chg="add del">
          <ac:chgData name="Sadler, Jadin" userId="a910e232-b58a-4ec6-b276-c0c08bf1a6a5" providerId="ADAL" clId="{7C65C968-9E1F-442D-9BC5-CD3C9229A3BF}" dt="2022-10-18T17:54:52.800" v="1262" actId="26606"/>
          <ac:cxnSpMkLst>
            <pc:docMk/>
            <pc:sldMk cId="254717253" sldId="285"/>
            <ac:cxnSpMk id="19" creationId="{96C7F9CB-BCC3-4648-8DEF-07B0887D87D6}"/>
          </ac:cxnSpMkLst>
        </pc:cxnChg>
        <pc:cxnChg chg="add del">
          <ac:chgData name="Sadler, Jadin" userId="a910e232-b58a-4ec6-b276-c0c08bf1a6a5" providerId="ADAL" clId="{7C65C968-9E1F-442D-9BC5-CD3C9229A3BF}" dt="2022-10-18T17:54:53.579" v="1264" actId="26606"/>
          <ac:cxnSpMkLst>
            <pc:docMk/>
            <pc:sldMk cId="254717253" sldId="285"/>
            <ac:cxnSpMk id="23" creationId="{A49B2805-6469-407A-A68A-BB85AC8A8596}"/>
          </ac:cxnSpMkLst>
        </pc:cxnChg>
        <pc:cxnChg chg="add">
          <ac:chgData name="Sadler, Jadin" userId="a910e232-b58a-4ec6-b276-c0c08bf1a6a5" providerId="ADAL" clId="{7C65C968-9E1F-442D-9BC5-CD3C9229A3BF}" dt="2022-10-18T17:54:53.646" v="1265" actId="26606"/>
          <ac:cxnSpMkLst>
            <pc:docMk/>
            <pc:sldMk cId="254717253" sldId="285"/>
            <ac:cxnSpMk id="27" creationId="{96C7F9CB-BCC3-4648-8DEF-07B0887D87D6}"/>
          </ac:cxnSpMkLst>
        </pc:cxnChg>
      </pc:sldChg>
      <pc:sldChg chg="delSp add del setBg delDesignElem">
        <pc:chgData name="Sadler, Jadin" userId="a910e232-b58a-4ec6-b276-c0c08bf1a6a5" providerId="ADAL" clId="{7C65C968-9E1F-442D-9BC5-CD3C9229A3BF}" dt="2022-10-17T19:55:41.738" v="213" actId="2696"/>
        <pc:sldMkLst>
          <pc:docMk/>
          <pc:sldMk cId="1760461320" sldId="285"/>
        </pc:sldMkLst>
        <pc:spChg chg="del">
          <ac:chgData name="Sadler, Jadin" userId="a910e232-b58a-4ec6-b276-c0c08bf1a6a5" providerId="ADAL" clId="{7C65C968-9E1F-442D-9BC5-CD3C9229A3BF}" dt="2022-10-17T19:53:29.801" v="209"/>
          <ac:spMkLst>
            <pc:docMk/>
            <pc:sldMk cId="1760461320" sldId="285"/>
            <ac:spMk id="36" creationId="{AC224410-FF86-4FBB-A05E-61232D4B1368}"/>
          </ac:spMkLst>
        </pc:spChg>
        <pc:spChg chg="del">
          <ac:chgData name="Sadler, Jadin" userId="a910e232-b58a-4ec6-b276-c0c08bf1a6a5" providerId="ADAL" clId="{7C65C968-9E1F-442D-9BC5-CD3C9229A3BF}" dt="2022-10-17T19:53:29.801" v="209"/>
          <ac:spMkLst>
            <pc:docMk/>
            <pc:sldMk cId="1760461320" sldId="285"/>
            <ac:spMk id="37" creationId="{02D3A4F5-ED97-4C3C-9BA5-06B0D180E3CB}"/>
          </ac:spMkLst>
        </pc:spChg>
      </pc:sldChg>
      <pc:sldChg chg="addSp delSp modSp new mod setBg">
        <pc:chgData name="Sadler, Jadin" userId="a910e232-b58a-4ec6-b276-c0c08bf1a6a5" providerId="ADAL" clId="{7C65C968-9E1F-442D-9BC5-CD3C9229A3BF}" dt="2022-10-18T19:54:21.288" v="3461" actId="20577"/>
        <pc:sldMkLst>
          <pc:docMk/>
          <pc:sldMk cId="1376250207" sldId="286"/>
        </pc:sldMkLst>
        <pc:spChg chg="mod">
          <ac:chgData name="Sadler, Jadin" userId="a910e232-b58a-4ec6-b276-c0c08bf1a6a5" providerId="ADAL" clId="{7C65C968-9E1F-442D-9BC5-CD3C9229A3BF}" dt="2022-10-18T17:57:14.433" v="1314" actId="26606"/>
          <ac:spMkLst>
            <pc:docMk/>
            <pc:sldMk cId="1376250207" sldId="286"/>
            <ac:spMk id="2" creationId="{74AA779D-443F-C891-D13F-6AC03A39A450}"/>
          </ac:spMkLst>
        </pc:spChg>
        <pc:spChg chg="del mod">
          <ac:chgData name="Sadler, Jadin" userId="a910e232-b58a-4ec6-b276-c0c08bf1a6a5" providerId="ADAL" clId="{7C65C968-9E1F-442D-9BC5-CD3C9229A3BF}" dt="2022-10-18T17:59:44.368" v="1350" actId="478"/>
          <ac:spMkLst>
            <pc:docMk/>
            <pc:sldMk cId="1376250207" sldId="286"/>
            <ac:spMk id="3" creationId="{8226FAEF-FEE7-7BCE-0C77-8BEC08400959}"/>
          </ac:spMkLst>
        </pc:spChg>
        <pc:spChg chg="add del mod">
          <ac:chgData name="Sadler, Jadin" userId="a910e232-b58a-4ec6-b276-c0c08bf1a6a5" providerId="ADAL" clId="{7C65C968-9E1F-442D-9BC5-CD3C9229A3BF}" dt="2022-10-18T17:59:41.917" v="1349" actId="478"/>
          <ac:spMkLst>
            <pc:docMk/>
            <pc:sldMk cId="1376250207" sldId="286"/>
            <ac:spMk id="4" creationId="{CBCC728E-22DE-EBF9-D5B6-A0E49B2EB3D9}"/>
          </ac:spMkLst>
        </pc:spChg>
        <pc:spChg chg="add">
          <ac:chgData name="Sadler, Jadin" userId="a910e232-b58a-4ec6-b276-c0c08bf1a6a5" providerId="ADAL" clId="{7C65C968-9E1F-442D-9BC5-CD3C9229A3BF}" dt="2022-10-18T17:57:14.433" v="1314" actId="26606"/>
          <ac:spMkLst>
            <pc:docMk/>
            <pc:sldMk cId="1376250207" sldId="286"/>
            <ac:spMk id="6" creationId="{769960A3-4EE1-43D2-ABFC-C7A03ED21489}"/>
          </ac:spMkLst>
        </pc:spChg>
        <pc:spChg chg="add del">
          <ac:chgData name="Sadler, Jadin" userId="a910e232-b58a-4ec6-b276-c0c08bf1a6a5" providerId="ADAL" clId="{7C65C968-9E1F-442D-9BC5-CD3C9229A3BF}" dt="2022-10-18T17:55:04.686" v="1269" actId="26606"/>
          <ac:spMkLst>
            <pc:docMk/>
            <pc:sldMk cId="1376250207" sldId="286"/>
            <ac:spMk id="8" creationId="{9A6C2C86-63BF-47D5-AA3F-905111A238E2}"/>
          </ac:spMkLst>
        </pc:spChg>
        <pc:spChg chg="add del mod">
          <ac:chgData name="Sadler, Jadin" userId="a910e232-b58a-4ec6-b276-c0c08bf1a6a5" providerId="ADAL" clId="{7C65C968-9E1F-442D-9BC5-CD3C9229A3BF}" dt="2022-10-18T17:59:48.800" v="1351" actId="478"/>
          <ac:spMkLst>
            <pc:docMk/>
            <pc:sldMk cId="1376250207" sldId="286"/>
            <ac:spMk id="11" creationId="{1C8C2FAB-B96B-E493-C7D2-8956AF86B0CA}"/>
          </ac:spMkLst>
        </pc:spChg>
        <pc:spChg chg="add del">
          <ac:chgData name="Sadler, Jadin" userId="a910e232-b58a-4ec6-b276-c0c08bf1a6a5" providerId="ADAL" clId="{7C65C968-9E1F-442D-9BC5-CD3C9229A3BF}" dt="2022-10-18T17:55:07.012" v="1271" actId="26606"/>
          <ac:spMkLst>
            <pc:docMk/>
            <pc:sldMk cId="1376250207" sldId="286"/>
            <ac:spMk id="12" creationId="{769960A3-4EE1-43D2-ABFC-C7A03ED21489}"/>
          </ac:spMkLst>
        </pc:spChg>
        <pc:spChg chg="add del mod">
          <ac:chgData name="Sadler, Jadin" userId="a910e232-b58a-4ec6-b276-c0c08bf1a6a5" providerId="ADAL" clId="{7C65C968-9E1F-442D-9BC5-CD3C9229A3BF}" dt="2022-10-18T18:00:24.824" v="1356" actId="478"/>
          <ac:spMkLst>
            <pc:docMk/>
            <pc:sldMk cId="1376250207" sldId="286"/>
            <ac:spMk id="14" creationId="{4443B0DC-D399-594A-5D78-F279D5C4886E}"/>
          </ac:spMkLst>
        </pc:spChg>
        <pc:spChg chg="add mod">
          <ac:chgData name="Sadler, Jadin" userId="a910e232-b58a-4ec6-b276-c0c08bf1a6a5" providerId="ADAL" clId="{7C65C968-9E1F-442D-9BC5-CD3C9229A3BF}" dt="2022-10-18T19:54:21.288" v="3461" actId="20577"/>
          <ac:spMkLst>
            <pc:docMk/>
            <pc:sldMk cId="1376250207" sldId="286"/>
            <ac:spMk id="17" creationId="{104F2438-3F26-8BB5-B387-3BD27BBBB2FA}"/>
          </ac:spMkLst>
        </pc:spChg>
        <pc:spChg chg="add mod">
          <ac:chgData name="Sadler, Jadin" userId="a910e232-b58a-4ec6-b276-c0c08bf1a6a5" providerId="ADAL" clId="{7C65C968-9E1F-442D-9BC5-CD3C9229A3BF}" dt="2022-10-18T19:39:38.038" v="3408" actId="403"/>
          <ac:spMkLst>
            <pc:docMk/>
            <pc:sldMk cId="1376250207" sldId="286"/>
            <ac:spMk id="18" creationId="{568B851B-A00A-828F-337B-EA98720A23D5}"/>
          </ac:spMkLst>
        </pc:spChg>
        <pc:picChg chg="add del">
          <ac:chgData name="Sadler, Jadin" userId="a910e232-b58a-4ec6-b276-c0c08bf1a6a5" providerId="ADAL" clId="{7C65C968-9E1F-442D-9BC5-CD3C9229A3BF}" dt="2022-10-18T17:55:03.800" v="1267" actId="26606"/>
          <ac:picMkLst>
            <pc:docMk/>
            <pc:sldMk cId="1376250207" sldId="286"/>
            <ac:picMk id="5" creationId="{22DED740-A781-32DC-5DE2-39369BE49AD1}"/>
          </ac:picMkLst>
        </pc:picChg>
        <pc:picChg chg="add">
          <ac:chgData name="Sadler, Jadin" userId="a910e232-b58a-4ec6-b276-c0c08bf1a6a5" providerId="ADAL" clId="{7C65C968-9E1F-442D-9BC5-CD3C9229A3BF}" dt="2022-10-18T17:57:14.433" v="1314" actId="26606"/>
          <ac:picMkLst>
            <pc:docMk/>
            <pc:sldMk cId="1376250207" sldId="286"/>
            <ac:picMk id="7" creationId="{16ABCF9F-46A6-4370-8EC8-B1EDB4510B54}"/>
          </ac:picMkLst>
        </pc:picChg>
        <pc:picChg chg="add del">
          <ac:chgData name="Sadler, Jadin" userId="a910e232-b58a-4ec6-b276-c0c08bf1a6a5" providerId="ADAL" clId="{7C65C968-9E1F-442D-9BC5-CD3C9229A3BF}" dt="2022-10-18T17:55:03.800" v="1267" actId="26606"/>
          <ac:picMkLst>
            <pc:docMk/>
            <pc:sldMk cId="1376250207" sldId="286"/>
            <ac:picMk id="9" creationId="{B536FA4E-0152-4E27-91DA-0FC22D1846BB}"/>
          </ac:picMkLst>
        </pc:picChg>
        <pc:picChg chg="add del">
          <ac:chgData name="Sadler, Jadin" userId="a910e232-b58a-4ec6-b276-c0c08bf1a6a5" providerId="ADAL" clId="{7C65C968-9E1F-442D-9BC5-CD3C9229A3BF}" dt="2022-10-18T17:55:07.012" v="1271" actId="26606"/>
          <ac:picMkLst>
            <pc:docMk/>
            <pc:sldMk cId="1376250207" sldId="286"/>
            <ac:picMk id="13" creationId="{16ABCF9F-46A6-4370-8EC8-B1EDB4510B54}"/>
          </ac:picMkLst>
        </pc:picChg>
        <pc:picChg chg="add del">
          <ac:chgData name="Sadler, Jadin" userId="a910e232-b58a-4ec6-b276-c0c08bf1a6a5" providerId="ADAL" clId="{7C65C968-9E1F-442D-9BC5-CD3C9229A3BF}" dt="2022-10-18T17:55:15.571" v="1273" actId="26606"/>
          <ac:picMkLst>
            <pc:docMk/>
            <pc:sldMk cId="1376250207" sldId="286"/>
            <ac:picMk id="15" creationId="{A9533E33-2619-3CC4-63A1-F7D412F3874D}"/>
          </ac:picMkLst>
        </pc:picChg>
        <pc:picChg chg="add del">
          <ac:chgData name="Sadler, Jadin" userId="a910e232-b58a-4ec6-b276-c0c08bf1a6a5" providerId="ADAL" clId="{7C65C968-9E1F-442D-9BC5-CD3C9229A3BF}" dt="2022-10-18T17:55:15.571" v="1273" actId="26606"/>
          <ac:picMkLst>
            <pc:docMk/>
            <pc:sldMk cId="1376250207" sldId="286"/>
            <ac:picMk id="16" creationId="{B536FA4E-0152-4E27-91DA-0FC22D1846BB}"/>
          </ac:picMkLst>
        </pc:picChg>
        <pc:cxnChg chg="add del">
          <ac:chgData name="Sadler, Jadin" userId="a910e232-b58a-4ec6-b276-c0c08bf1a6a5" providerId="ADAL" clId="{7C65C968-9E1F-442D-9BC5-CD3C9229A3BF}" dt="2022-10-18T17:55:04.686" v="1269" actId="26606"/>
          <ac:cxnSpMkLst>
            <pc:docMk/>
            <pc:sldMk cId="1376250207" sldId="286"/>
            <ac:cxnSpMk id="10" creationId="{425A0768-3044-4AA9-A889-D2CAA68C517A}"/>
          </ac:cxnSpMkLst>
        </pc:cxnChg>
      </pc:sldChg>
      <pc:sldChg chg="delSp add del setBg delDesignElem">
        <pc:chgData name="Sadler, Jadin" userId="a910e232-b58a-4ec6-b276-c0c08bf1a6a5" providerId="ADAL" clId="{7C65C968-9E1F-442D-9BC5-CD3C9229A3BF}" dt="2022-10-17T19:55:38.614" v="212" actId="2696"/>
        <pc:sldMkLst>
          <pc:docMk/>
          <pc:sldMk cId="4036195990" sldId="286"/>
        </pc:sldMkLst>
        <pc:spChg chg="del">
          <ac:chgData name="Sadler, Jadin" userId="a910e232-b58a-4ec6-b276-c0c08bf1a6a5" providerId="ADAL" clId="{7C65C968-9E1F-442D-9BC5-CD3C9229A3BF}" dt="2022-10-17T19:53:30.870" v="211"/>
          <ac:spMkLst>
            <pc:docMk/>
            <pc:sldMk cId="4036195990" sldId="286"/>
            <ac:spMk id="36" creationId="{AC224410-FF86-4FBB-A05E-61232D4B1368}"/>
          </ac:spMkLst>
        </pc:spChg>
        <pc:spChg chg="del">
          <ac:chgData name="Sadler, Jadin" userId="a910e232-b58a-4ec6-b276-c0c08bf1a6a5" providerId="ADAL" clId="{7C65C968-9E1F-442D-9BC5-CD3C9229A3BF}" dt="2022-10-17T19:53:30.870" v="211"/>
          <ac:spMkLst>
            <pc:docMk/>
            <pc:sldMk cId="4036195990" sldId="286"/>
            <ac:spMk id="37" creationId="{02D3A4F5-ED97-4C3C-9BA5-06B0D180E3CB}"/>
          </ac:spMkLst>
        </pc:spChg>
      </pc:sldChg>
      <pc:sldChg chg="addSp delSp modSp new mod ord setBg">
        <pc:chgData name="Sadler, Jadin" userId="a910e232-b58a-4ec6-b276-c0c08bf1a6a5" providerId="ADAL" clId="{7C65C968-9E1F-442D-9BC5-CD3C9229A3BF}" dt="2022-10-18T20:48:37.378" v="4557" actId="1076"/>
        <pc:sldMkLst>
          <pc:docMk/>
          <pc:sldMk cId="2414412361" sldId="287"/>
        </pc:sldMkLst>
        <pc:spChg chg="mod">
          <ac:chgData name="Sadler, Jadin" userId="a910e232-b58a-4ec6-b276-c0c08bf1a6a5" providerId="ADAL" clId="{7C65C968-9E1F-442D-9BC5-CD3C9229A3BF}" dt="2022-10-18T17:56:51.546" v="1313" actId="20577"/>
          <ac:spMkLst>
            <pc:docMk/>
            <pc:sldMk cId="2414412361" sldId="287"/>
            <ac:spMk id="2" creationId="{34641264-B87B-606C-A794-C56A4E81A184}"/>
          </ac:spMkLst>
        </pc:spChg>
        <pc:spChg chg="del mod">
          <ac:chgData name="Sadler, Jadin" userId="a910e232-b58a-4ec6-b276-c0c08bf1a6a5" providerId="ADAL" clId="{7C65C968-9E1F-442D-9BC5-CD3C9229A3BF}" dt="2022-10-18T17:56:44.851" v="1305" actId="478"/>
          <ac:spMkLst>
            <pc:docMk/>
            <pc:sldMk cId="2414412361" sldId="287"/>
            <ac:spMk id="3" creationId="{AC1C8C29-E96D-1375-EE3D-2FBBDCE4F483}"/>
          </ac:spMkLst>
        </pc:spChg>
        <pc:spChg chg="add mod">
          <ac:chgData name="Sadler, Jadin" userId="a910e232-b58a-4ec6-b276-c0c08bf1a6a5" providerId="ADAL" clId="{7C65C968-9E1F-442D-9BC5-CD3C9229A3BF}" dt="2022-10-18T20:48:37.378" v="4557" actId="1076"/>
          <ac:spMkLst>
            <pc:docMk/>
            <pc:sldMk cId="2414412361" sldId="287"/>
            <ac:spMk id="4" creationId="{8A4D8BAC-FFE1-9494-1EF6-4202437F1B4A}"/>
          </ac:spMkLst>
        </pc:spChg>
        <pc:picChg chg="add del mod">
          <ac:chgData name="Sadler, Jadin" userId="a910e232-b58a-4ec6-b276-c0c08bf1a6a5" providerId="ADAL" clId="{7C65C968-9E1F-442D-9BC5-CD3C9229A3BF}" dt="2022-10-18T20:48:15.553" v="4555" actId="1076"/>
          <ac:picMkLst>
            <pc:docMk/>
            <pc:sldMk cId="2414412361" sldId="287"/>
            <ac:picMk id="5" creationId="{573D06A4-2EA1-561E-C5E6-AC4EF4B7394B}"/>
          </ac:picMkLst>
        </pc:picChg>
      </pc:sldChg>
      <pc:sldChg chg="addSp delSp modSp new mod">
        <pc:chgData name="Sadler, Jadin" userId="a910e232-b58a-4ec6-b276-c0c08bf1a6a5" providerId="ADAL" clId="{7C65C968-9E1F-442D-9BC5-CD3C9229A3BF}" dt="2022-10-18T20:47:38.331" v="4538" actId="21"/>
        <pc:sldMkLst>
          <pc:docMk/>
          <pc:sldMk cId="1598135708" sldId="288"/>
        </pc:sldMkLst>
        <pc:spChg chg="del">
          <ac:chgData name="Sadler, Jadin" userId="a910e232-b58a-4ec6-b276-c0c08bf1a6a5" providerId="ADAL" clId="{7C65C968-9E1F-442D-9BC5-CD3C9229A3BF}" dt="2022-10-18T17:57:36.299" v="1316" actId="478"/>
          <ac:spMkLst>
            <pc:docMk/>
            <pc:sldMk cId="1598135708" sldId="288"/>
            <ac:spMk id="2" creationId="{FB0470D4-66BD-4481-CA75-9334E19E7EA1}"/>
          </ac:spMkLst>
        </pc:spChg>
        <pc:spChg chg="mod">
          <ac:chgData name="Sadler, Jadin" userId="a910e232-b58a-4ec6-b276-c0c08bf1a6a5" providerId="ADAL" clId="{7C65C968-9E1F-442D-9BC5-CD3C9229A3BF}" dt="2022-10-18T20:46:53.204" v="4492" actId="20577"/>
          <ac:spMkLst>
            <pc:docMk/>
            <pc:sldMk cId="1598135708" sldId="288"/>
            <ac:spMk id="3" creationId="{38C6A8BE-1E1C-E74E-86FD-EFCCC1143C96}"/>
          </ac:spMkLst>
        </pc:spChg>
        <pc:spChg chg="add del mod">
          <ac:chgData name="Sadler, Jadin" userId="a910e232-b58a-4ec6-b276-c0c08bf1a6a5" providerId="ADAL" clId="{7C65C968-9E1F-442D-9BC5-CD3C9229A3BF}" dt="2022-10-18T20:47:38.331" v="4538" actId="21"/>
          <ac:spMkLst>
            <pc:docMk/>
            <pc:sldMk cId="1598135708" sldId="288"/>
            <ac:spMk id="4" creationId="{12B04B9A-2532-28BF-8E55-F097235E9CA5}"/>
          </ac:spMkLst>
        </pc:spChg>
      </pc:sldChg>
      <pc:sldChg chg="modSp add del mod ord">
        <pc:chgData name="Sadler, Jadin" userId="a910e232-b58a-4ec6-b276-c0c08bf1a6a5" providerId="ADAL" clId="{7C65C968-9E1F-442D-9BC5-CD3C9229A3BF}" dt="2022-10-18T17:48:33.203" v="1256" actId="47"/>
        <pc:sldMkLst>
          <pc:docMk/>
          <pc:sldMk cId="2388165801" sldId="288"/>
        </pc:sldMkLst>
        <pc:spChg chg="mod">
          <ac:chgData name="Sadler, Jadin" userId="a910e232-b58a-4ec6-b276-c0c08bf1a6a5" providerId="ADAL" clId="{7C65C968-9E1F-442D-9BC5-CD3C9229A3BF}" dt="2022-10-18T00:46:39.949" v="736" actId="313"/>
          <ac:spMkLst>
            <pc:docMk/>
            <pc:sldMk cId="2388165801" sldId="288"/>
            <ac:spMk id="4" creationId="{D3409714-61A7-7006-67CA-2CEE5930E018}"/>
          </ac:spMkLst>
        </pc:spChg>
        <pc:spChg chg="mod">
          <ac:chgData name="Sadler, Jadin" userId="a910e232-b58a-4ec6-b276-c0c08bf1a6a5" providerId="ADAL" clId="{7C65C968-9E1F-442D-9BC5-CD3C9229A3BF}" dt="2022-10-18T00:46:30.332" v="716" actId="20577"/>
          <ac:spMkLst>
            <pc:docMk/>
            <pc:sldMk cId="2388165801" sldId="288"/>
            <ac:spMk id="6" creationId="{3A0DAEA3-D0D7-6F56-4DB5-ED56B405A06B}"/>
          </ac:spMkLst>
        </pc:spChg>
        <pc:spChg chg="mod">
          <ac:chgData name="Sadler, Jadin" userId="a910e232-b58a-4ec6-b276-c0c08bf1a6a5" providerId="ADAL" clId="{7C65C968-9E1F-442D-9BC5-CD3C9229A3BF}" dt="2022-10-18T00:46:37.173" v="735" actId="20577"/>
          <ac:spMkLst>
            <pc:docMk/>
            <pc:sldMk cId="2388165801" sldId="288"/>
            <ac:spMk id="8" creationId="{9EA74C47-75AB-0DE4-8EF2-83282B4E3A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F5AD5-C48F-41B0-B8F6-DCCDFA7FBA1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80B4-2BBF-4255-94E5-9FD97BA09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80B4-2BBF-4255-94E5-9FD97BA09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C80B4-2BBF-4255-94E5-9FD97BA094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2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FC151-C95F-4B97-8B73-E5BFB448A7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C664BD-2E9A-452D-8DCB-A5C1F6F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1459C-0DFF-8305-6202-D7C727A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Phase 1 System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D847-F430-8A16-B966-F56CFF5E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/>
                </a:solidFill>
              </a:rPr>
              <a:t>Team TYR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02D3A4F5-ED97-4C3C-9BA5-06B0D180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45212" y="1258201"/>
            <a:ext cx="5205576" cy="5235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needs to get data from the system. He knows what data he wants but has no means for getting it easily without a lot of manual work.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does not know how to get the data himself, so he needs to ask the system admin to get him the data he wants.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gets all the data related to his inquiry and now has to massage it into a working set to display graphicly.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91FA34C0-FC5B-D632-D970-EFBA1CB75E7A}"/>
              </a:ext>
            </a:extLst>
          </p:cNvPr>
          <p:cNvSpPr/>
          <p:nvPr/>
        </p:nvSpPr>
        <p:spPr>
          <a:xfrm>
            <a:off x="6541213" y="1258201"/>
            <a:ext cx="5205576" cy="523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has a BI dashboard where people can look at data that is up to date.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will work with the user to make a working visualized set of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outputs the working data in a useable way that can be saved for later.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user can filter the data to their liking.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09714-61A7-7006-67CA-2CEE5930E018}"/>
              </a:ext>
            </a:extLst>
          </p:cNvPr>
          <p:cNvSpPr txBox="1"/>
          <p:nvPr/>
        </p:nvSpPr>
        <p:spPr>
          <a:xfrm>
            <a:off x="445210" y="175131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Heavy" panose="020B0604020202020204" pitchFamily="34" charset="0"/>
              </a:rPr>
              <a:t>Scenario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AEA3-D0D7-6F56-4DB5-ED56B405A06B}"/>
              </a:ext>
            </a:extLst>
          </p:cNvPr>
          <p:cNvSpPr txBox="1"/>
          <p:nvPr/>
        </p:nvSpPr>
        <p:spPr>
          <a:xfrm>
            <a:off x="445211" y="806900"/>
            <a:ext cx="112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AS-IS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74C47-75AB-0DE4-8EF2-83282B4E3A21}"/>
              </a:ext>
            </a:extLst>
          </p:cNvPr>
          <p:cNvSpPr txBox="1"/>
          <p:nvPr/>
        </p:nvSpPr>
        <p:spPr>
          <a:xfrm>
            <a:off x="6541212" y="806900"/>
            <a:ext cx="122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8982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02D3A4F5-ED97-4C3C-9BA5-06B0D180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45212" y="1258201"/>
            <a:ext cx="5205576" cy="5235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Timothy wants to write a blog post about something that he found in the data while investigating it.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Timothy needs to make visualizations for the data that they want to present to their readers.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Timothy needs to write their blog post from scratch on some blogging location on the WSU website and use screenshots of the visualization that he made in his blog post.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Timothy does not have an integrated place to show the data and also blog at the same time.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91FA34C0-FC5B-D632-D970-EFBA1CB75E7A}"/>
              </a:ext>
            </a:extLst>
          </p:cNvPr>
          <p:cNvSpPr/>
          <p:nvPr/>
        </p:nvSpPr>
        <p:spPr>
          <a:xfrm>
            <a:off x="6541213" y="1258201"/>
            <a:ext cx="5205576" cy="523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will contain a way for people to make blogs out of the data they are looking at.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will have an integrated way to blog about the data while looking at it and possibly editing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09714-61A7-7006-67CA-2CEE5930E018}"/>
              </a:ext>
            </a:extLst>
          </p:cNvPr>
          <p:cNvSpPr txBox="1"/>
          <p:nvPr/>
        </p:nvSpPr>
        <p:spPr>
          <a:xfrm>
            <a:off x="445210" y="175131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Heavy" panose="020B0604020202020204" pitchFamily="34" charset="0"/>
              </a:rPr>
              <a:t>Scenario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AEA3-D0D7-6F56-4DB5-ED56B405A06B}"/>
              </a:ext>
            </a:extLst>
          </p:cNvPr>
          <p:cNvSpPr txBox="1"/>
          <p:nvPr/>
        </p:nvSpPr>
        <p:spPr>
          <a:xfrm>
            <a:off x="445211" y="806900"/>
            <a:ext cx="112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AS-IS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74C47-75AB-0DE4-8EF2-83282B4E3A21}"/>
              </a:ext>
            </a:extLst>
          </p:cNvPr>
          <p:cNvSpPr txBox="1"/>
          <p:nvPr/>
        </p:nvSpPr>
        <p:spPr>
          <a:xfrm>
            <a:off x="6541212" y="806900"/>
            <a:ext cx="122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30750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02D3A4F5-ED97-4C3C-9BA5-06B0D180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45212" y="1258201"/>
            <a:ext cx="5205576" cy="5235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wrote a blog and took screenshots of his data to use in the blog.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Later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figured out that his data is outdated because there is new data available from the source.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Zimothy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now has to manually edit his blog to reflect the new data.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91FA34C0-FC5B-D632-D970-EFBA1CB75E7A}"/>
              </a:ext>
            </a:extLst>
          </p:cNvPr>
          <p:cNvSpPr/>
          <p:nvPr/>
        </p:nvSpPr>
        <p:spPr>
          <a:xfrm>
            <a:off x="6541213" y="1258201"/>
            <a:ext cx="5205576" cy="523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application will update based on the data that is in the database.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When you make a blog post it is linked to the backend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When the backend data updates it will update the data in the blog posts automatically if chosen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09714-61A7-7006-67CA-2CEE5930E018}"/>
              </a:ext>
            </a:extLst>
          </p:cNvPr>
          <p:cNvSpPr txBox="1"/>
          <p:nvPr/>
        </p:nvSpPr>
        <p:spPr>
          <a:xfrm>
            <a:off x="445210" y="175131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Heavy" panose="020B0604020202020204" pitchFamily="34" charset="0"/>
              </a:rPr>
              <a:t>Scenario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AEA3-D0D7-6F56-4DB5-ED56B405A06B}"/>
              </a:ext>
            </a:extLst>
          </p:cNvPr>
          <p:cNvSpPr txBox="1"/>
          <p:nvPr/>
        </p:nvSpPr>
        <p:spPr>
          <a:xfrm>
            <a:off x="445211" y="806900"/>
            <a:ext cx="112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AS-IS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74C47-75AB-0DE4-8EF2-83282B4E3A21}"/>
              </a:ext>
            </a:extLst>
          </p:cNvPr>
          <p:cNvSpPr txBox="1"/>
          <p:nvPr/>
        </p:nvSpPr>
        <p:spPr>
          <a:xfrm>
            <a:off x="6541212" y="806900"/>
            <a:ext cx="122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ade Gothic Next Heavy" panose="020B0604020202020204" pitchFamily="34" charset="0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36962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80B6-5CE1-C8FB-C14C-14BC0C15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Scenario 1 Details</a:t>
            </a:r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3C6C-0E14-9570-2941-C116F9AA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Further explanation on scenario 1</a:t>
            </a:r>
          </a:p>
          <a:p>
            <a:pPr lvl="1"/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There will be a </a:t>
            </a:r>
            <a:r>
              <a:rPr lang="en-US" dirty="0"/>
              <a:t>BI dashboard located somewhere on the WSU website where people can go to see the data in a nice organized fashion.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lvl="1"/>
            <a:r>
              <a:rPr lang="en-US" dirty="0"/>
              <a:t>The BI dashboard will be workable and can be filtered down to very specific subsets so that you can see exactly what information you want.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lvl="1"/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user will be </a:t>
            </a:r>
            <a:r>
              <a:rPr lang="en-US" dirty="0"/>
              <a:t>able to take screenshots of the data for their own personal use like a blog or for another research reason.</a:t>
            </a:r>
          </a:p>
          <a:p>
            <a:pPr lvl="1"/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BI dashboard will be made in a way that will easily be readable by the average viewer.</a:t>
            </a:r>
          </a:p>
          <a:p>
            <a:pPr lvl="1"/>
            <a:r>
              <a:rPr lang="en-US" dirty="0"/>
              <a:t>The user will have access to the dashboard, but not the data itself as that is confidential information.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779D-443F-C891-D13F-6AC03A39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/>
              <a:t>Creeping Rate</a:t>
            </a:r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4F2438-3F26-8BB5-B387-3BD27BBBB2FA}"/>
              </a:ext>
            </a:extLst>
          </p:cNvPr>
          <p:cNvSpPr txBox="1"/>
          <p:nvPr/>
        </p:nvSpPr>
        <p:spPr>
          <a:xfrm>
            <a:off x="6302609" y="2046513"/>
            <a:ext cx="55669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Development Function Point Count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Size of functions delivered to the user by the development 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project (ADD) = FP Count (ILFs) + FP Count (EIFs) + FP 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Count (EIs) + FP Count (EOs) + FP Count (EQs) = 0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Size of the conversion functionality (CFP) = FP Count 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(ILFs) + FP Count (EIFs) + FP Count (EIs) + FP Count 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(EOs) + FP Count (EQs) = 17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Development Function Point Count (DFP) = ADD + CFP = 17 + 0 = 17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Creep Rate: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- Estimated Beginning Number of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Function Points: 17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- Estimated End Number of Function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Points: 25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- Number of Months for Project: 2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- Creep Rate: ((25-17)/17)/2 = ~24%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B851B-A00A-828F-337B-EA98720A23D5}"/>
              </a:ext>
            </a:extLst>
          </p:cNvPr>
          <p:cNvSpPr txBox="1"/>
          <p:nvPr/>
        </p:nvSpPr>
        <p:spPr>
          <a:xfrm>
            <a:off x="101868" y="2143932"/>
            <a:ext cx="5948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Data Functions and Transactional Functions: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Internal Logical File (ILF)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- 1 Point – Database data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 – Data ingestion service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 – Data obfuscation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External Interface File (EIF)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- 1 Point – User created blog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- 1 Point – User blog settings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External Input (EI)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- 1 Point – Query location information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Points – Query average business </a:t>
            </a:r>
            <a:r>
              <a:rPr lang="en-US" sz="1600" dirty="0">
                <a:latin typeface="Arial" panose="020B0604020202020204" pitchFamily="34" charset="0"/>
              </a:rPr>
              <a:t>(salary, wage, hours, closures…)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- External Output (EO)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- 1 Point – Power BI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Points – Input Data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- External Inquiry (EQ)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Points - Get users cust</a:t>
            </a:r>
            <a:r>
              <a:rPr lang="en-US" sz="1600" dirty="0">
                <a:latin typeface="Arial" panose="020B0604020202020204" pitchFamily="34" charset="0"/>
              </a:rPr>
              <a:t>omized charts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- 2 Points - Get user-defined settings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25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573D06A4-2EA1-561E-C5E6-AC4EF4B73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41264-B87B-606C-A794-C56A4E81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should you use our solution?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D8BAC-FFE1-9494-1EF6-4202437F1B4A}"/>
              </a:ext>
            </a:extLst>
          </p:cNvPr>
          <p:cNvSpPr/>
          <p:nvPr/>
        </p:nvSpPr>
        <p:spPr>
          <a:xfrm rot="20210973">
            <a:off x="8521871" y="5097679"/>
            <a:ext cx="35782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39% better then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leading brand</a:t>
            </a:r>
          </a:p>
        </p:txBody>
      </p:sp>
    </p:spTree>
    <p:extLst>
      <p:ext uri="{BB962C8B-B14F-4D97-AF65-F5344CB8AC3E}">
        <p14:creationId xmlns:p14="http://schemas.microsoft.com/office/powerpoint/2010/main" val="24144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A8BE-1E1C-E74E-86FD-EFCCC114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69671"/>
            <a:ext cx="10353762" cy="5318658"/>
          </a:xfrm>
        </p:spPr>
        <p:txBody>
          <a:bodyPr/>
          <a:lstStyle/>
          <a:p>
            <a:r>
              <a:rPr lang="en-US" dirty="0"/>
              <a:t>Will allow users to add blogs directly inside of WSUs website</a:t>
            </a:r>
          </a:p>
          <a:p>
            <a:r>
              <a:rPr lang="en-US" dirty="0"/>
              <a:t>Will provide a integrated environment for researchers to do research for WSU and Washington hospitality association.</a:t>
            </a:r>
          </a:p>
          <a:p>
            <a:r>
              <a:rPr lang="en-US" dirty="0"/>
              <a:t>Will allow users to keep their data up to date for the future</a:t>
            </a:r>
          </a:p>
          <a:p>
            <a:r>
              <a:rPr lang="en-US" dirty="0"/>
              <a:t>Will provide the ability for the public to make more informed decisions about the job market</a:t>
            </a:r>
          </a:p>
          <a:p>
            <a:r>
              <a:rPr lang="en-US" dirty="0"/>
              <a:t>Gives more customizability to the user on how they want to display their data to the public</a:t>
            </a:r>
          </a:p>
          <a:p>
            <a:r>
              <a:rPr lang="en-US" dirty="0"/>
              <a:t>Our solution is extendable</a:t>
            </a:r>
          </a:p>
          <a:p>
            <a:r>
              <a:rPr lang="en-US" dirty="0"/>
              <a:t>Our solution has low maintenance overhead</a:t>
            </a:r>
          </a:p>
          <a:p>
            <a:r>
              <a:rPr lang="en-US" dirty="0"/>
              <a:t>Our solution is future proof</a:t>
            </a:r>
          </a:p>
        </p:txBody>
      </p:sp>
    </p:spTree>
    <p:extLst>
      <p:ext uri="{BB962C8B-B14F-4D97-AF65-F5344CB8AC3E}">
        <p14:creationId xmlns:p14="http://schemas.microsoft.com/office/powerpoint/2010/main" val="1598135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ba1128-6048-4162-8cff-65be79b813b7">
      <Terms xmlns="http://schemas.microsoft.com/office/infopath/2007/PartnerControls"/>
    </lcf76f155ced4ddcb4097134ff3c332f>
    <TaxCatchAll xmlns="74026802-f405-4d8e-bbda-121395c8473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8E021E5D1D954398FF17DFFFF297DE" ma:contentTypeVersion="8" ma:contentTypeDescription="Create a new document." ma:contentTypeScope="" ma:versionID="7420b8820a0f40baefe6b153ae5e8ef0">
  <xsd:schema xmlns:xsd="http://www.w3.org/2001/XMLSchema" xmlns:xs="http://www.w3.org/2001/XMLSchema" xmlns:p="http://schemas.microsoft.com/office/2006/metadata/properties" xmlns:ns2="d0ba1128-6048-4162-8cff-65be79b813b7" xmlns:ns3="74026802-f405-4d8e-bbda-121395c84737" targetNamespace="http://schemas.microsoft.com/office/2006/metadata/properties" ma:root="true" ma:fieldsID="bd9798d01ae11566cb7c120ebc38da35" ns2:_="" ns3:_="">
    <xsd:import namespace="d0ba1128-6048-4162-8cff-65be79b813b7"/>
    <xsd:import namespace="74026802-f405-4d8e-bbda-121395c84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a1128-6048-4162-8cff-65be79b813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1da502c-7e40-4002-9fa7-8e5645d13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26802-f405-4d8e-bbda-121395c8473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9d5b63-8ee8-4f6f-89a5-e8d57a5c50f7}" ma:internalName="TaxCatchAll" ma:showField="CatchAllData" ma:web="74026802-f405-4d8e-bbda-121395c84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F29244-48B8-4CA1-BD32-527FFE829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BEFE1-8BC7-4D66-8C02-F7678BA415EA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d0ba1128-6048-4162-8cff-65be79b813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4026802-f405-4d8e-bbda-121395c84737"/>
  </ds:schemaRefs>
</ds:datastoreItem>
</file>

<file path=customXml/itemProps3.xml><?xml version="1.0" encoding="utf-8"?>
<ds:datastoreItem xmlns:ds="http://schemas.openxmlformats.org/officeDocument/2006/customXml" ds:itemID="{399F18C0-39D8-406C-9F79-698E0DDA35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a1128-6048-4162-8cff-65be79b813b7"/>
    <ds:schemaRef ds:uri="74026802-f405-4d8e-bbda-121395c84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658</TotalTime>
  <Words>925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Trade Gothic Next Heavy</vt:lpstr>
      <vt:lpstr>Wingdings 2</vt:lpstr>
      <vt:lpstr>Slate</vt:lpstr>
      <vt:lpstr>Phase 1 System Presentation</vt:lpstr>
      <vt:lpstr>PowerPoint Presentation</vt:lpstr>
      <vt:lpstr>PowerPoint Presentation</vt:lpstr>
      <vt:lpstr>PowerPoint Presentation</vt:lpstr>
      <vt:lpstr>Scenario 1 Details</vt:lpstr>
      <vt:lpstr>Creeping Rate</vt:lpstr>
      <vt:lpstr>Why should you use our solution?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Kirthy Kolluri</dc:creator>
  <cp:lastModifiedBy>Sadler, Jadin</cp:lastModifiedBy>
  <cp:revision>23</cp:revision>
  <dcterms:created xsi:type="dcterms:W3CDTF">2018-08-29T02:01:45Z</dcterms:created>
  <dcterms:modified xsi:type="dcterms:W3CDTF">2022-10-18T20:48:46Z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0x0101009E8E021E5D1D954398FF17DFFFF297DE</vt:lpwstr>
  </property>
  <property fmtid="{D5CDD505-2E9C-101B-9397-08002B2CF9AE}" pid="3" name="MediaServiceImageTags">
    <vt:lpwstr/>
  </property>
</Properties>
</file>