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C8EABF-EEB4-4A6D-A5B5-18563B477566}" type="doc">
      <dgm:prSet loTypeId="urn:microsoft.com/office/officeart/2005/8/layout/list1" loCatId="list" qsTypeId="urn:microsoft.com/office/officeart/2005/8/quickstyle/simple4" qsCatId="simple" csTypeId="urn:microsoft.com/office/officeart/2005/8/colors/accent0_3" csCatId="mainScheme"/>
      <dgm:spPr/>
      <dgm:t>
        <a:bodyPr/>
        <a:lstStyle/>
        <a:p>
          <a:endParaRPr lang="en-US"/>
        </a:p>
      </dgm:t>
    </dgm:pt>
    <dgm:pt modelId="{F8113C0B-0148-4EDD-919D-3D56BF0CB706}">
      <dgm:prSet/>
      <dgm:spPr/>
      <dgm:t>
        <a:bodyPr/>
        <a:lstStyle/>
        <a:p>
          <a:r>
            <a:rPr lang="hu-HU" dirty="0"/>
            <a:t>Kritériumok:</a:t>
          </a:r>
          <a:endParaRPr lang="en-US" dirty="0"/>
        </a:p>
      </dgm:t>
    </dgm:pt>
    <dgm:pt modelId="{EF378749-AC95-4F25-8E77-8B6DE7F7CD33}" type="parTrans" cxnId="{ACD5E6C0-4F7C-4BE9-99B7-86E0E62BBE6C}">
      <dgm:prSet/>
      <dgm:spPr/>
      <dgm:t>
        <a:bodyPr/>
        <a:lstStyle/>
        <a:p>
          <a:endParaRPr lang="en-US"/>
        </a:p>
      </dgm:t>
    </dgm:pt>
    <dgm:pt modelId="{7FA199CD-9EA3-4B00-BFC2-E154EEB8F1B4}" type="sibTrans" cxnId="{ACD5E6C0-4F7C-4BE9-99B7-86E0E62BBE6C}">
      <dgm:prSet/>
      <dgm:spPr/>
      <dgm:t>
        <a:bodyPr/>
        <a:lstStyle/>
        <a:p>
          <a:endParaRPr lang="en-US"/>
        </a:p>
      </dgm:t>
    </dgm:pt>
    <dgm:pt modelId="{9B611E94-86BB-4B71-B916-4405A3D91260}">
      <dgm:prSet/>
      <dgm:spPr/>
      <dgm:t>
        <a:bodyPr/>
        <a:lstStyle/>
        <a:p>
          <a:r>
            <a:rPr lang="hu-HU"/>
            <a:t>Felhasználó (szálláskereső): </a:t>
          </a:r>
          <a:endParaRPr lang="en-US"/>
        </a:p>
      </dgm:t>
    </dgm:pt>
    <dgm:pt modelId="{2051E932-0B60-42B8-A1A5-E2936F5FF8F9}" type="parTrans" cxnId="{68FE0D8D-C006-4C9D-BF7B-8E0AD3FBC79A}">
      <dgm:prSet/>
      <dgm:spPr/>
      <dgm:t>
        <a:bodyPr/>
        <a:lstStyle/>
        <a:p>
          <a:endParaRPr lang="en-US"/>
        </a:p>
      </dgm:t>
    </dgm:pt>
    <dgm:pt modelId="{25741E0E-A65A-4646-81EB-BA86A764D905}" type="sibTrans" cxnId="{68FE0D8D-C006-4C9D-BF7B-8E0AD3FBC79A}">
      <dgm:prSet/>
      <dgm:spPr/>
      <dgm:t>
        <a:bodyPr/>
        <a:lstStyle/>
        <a:p>
          <a:endParaRPr lang="en-US"/>
        </a:p>
      </dgm:t>
    </dgm:pt>
    <dgm:pt modelId="{D567C138-ABA7-4241-BA90-F78752511692}">
      <dgm:prSet/>
      <dgm:spPr/>
      <dgm:t>
        <a:bodyPr/>
        <a:lstStyle/>
        <a:p>
          <a:r>
            <a:rPr lang="hu-HU" dirty="0"/>
            <a:t>Bejelentkezés, regisztráció</a:t>
          </a:r>
          <a:endParaRPr lang="en-US" dirty="0"/>
        </a:p>
      </dgm:t>
    </dgm:pt>
    <dgm:pt modelId="{347D66E9-4E13-4D0D-BCF5-9A47F9E2607D}" type="parTrans" cxnId="{3F31B245-B32E-49BB-963C-7F12E03DD524}">
      <dgm:prSet/>
      <dgm:spPr/>
      <dgm:t>
        <a:bodyPr/>
        <a:lstStyle/>
        <a:p>
          <a:endParaRPr lang="en-US"/>
        </a:p>
      </dgm:t>
    </dgm:pt>
    <dgm:pt modelId="{A856C9D8-550E-4DBA-BAA9-865AB01CE994}" type="sibTrans" cxnId="{3F31B245-B32E-49BB-963C-7F12E03DD524}">
      <dgm:prSet/>
      <dgm:spPr/>
      <dgm:t>
        <a:bodyPr/>
        <a:lstStyle/>
        <a:p>
          <a:endParaRPr lang="en-US"/>
        </a:p>
      </dgm:t>
    </dgm:pt>
    <dgm:pt modelId="{22F15554-E06E-4359-9109-9299F5E6008E}">
      <dgm:prSet/>
      <dgm:spPr/>
      <dgm:t>
        <a:bodyPr/>
        <a:lstStyle/>
        <a:p>
          <a:r>
            <a:rPr lang="hu-HU" dirty="0"/>
            <a:t>Szállás(ok) megtekintése, lefoglalása</a:t>
          </a:r>
          <a:endParaRPr lang="en-US" dirty="0"/>
        </a:p>
      </dgm:t>
    </dgm:pt>
    <dgm:pt modelId="{B291E32E-0848-4007-81BC-42AAC4E318BD}" type="parTrans" cxnId="{411F52D5-8435-48C4-9F48-9A4369E17781}">
      <dgm:prSet/>
      <dgm:spPr/>
      <dgm:t>
        <a:bodyPr/>
        <a:lstStyle/>
        <a:p>
          <a:endParaRPr lang="en-US"/>
        </a:p>
      </dgm:t>
    </dgm:pt>
    <dgm:pt modelId="{86191263-6FCD-44E3-A309-471A246A5CE9}" type="sibTrans" cxnId="{411F52D5-8435-48C4-9F48-9A4369E17781}">
      <dgm:prSet/>
      <dgm:spPr/>
      <dgm:t>
        <a:bodyPr/>
        <a:lstStyle/>
        <a:p>
          <a:endParaRPr lang="en-US"/>
        </a:p>
      </dgm:t>
    </dgm:pt>
    <dgm:pt modelId="{8E441772-8157-46BF-89C0-6875A88723BF}">
      <dgm:prSet/>
      <dgm:spPr/>
      <dgm:t>
        <a:bodyPr/>
        <a:lstStyle/>
        <a:p>
          <a:r>
            <a:rPr lang="hu-HU" dirty="0"/>
            <a:t>Foglalás visszaigazolása</a:t>
          </a:r>
          <a:endParaRPr lang="en-US" dirty="0"/>
        </a:p>
      </dgm:t>
    </dgm:pt>
    <dgm:pt modelId="{79A53422-3C28-4390-8F8B-713F48F2BF06}" type="parTrans" cxnId="{4B362FCE-D6D4-400A-93DA-405283E89893}">
      <dgm:prSet/>
      <dgm:spPr/>
      <dgm:t>
        <a:bodyPr/>
        <a:lstStyle/>
        <a:p>
          <a:endParaRPr lang="en-US"/>
        </a:p>
      </dgm:t>
    </dgm:pt>
    <dgm:pt modelId="{B779C0E0-446B-46FC-9582-D8F17021ACCE}" type="sibTrans" cxnId="{4B362FCE-D6D4-400A-93DA-405283E89893}">
      <dgm:prSet/>
      <dgm:spPr/>
      <dgm:t>
        <a:bodyPr/>
        <a:lstStyle/>
        <a:p>
          <a:endParaRPr lang="en-US"/>
        </a:p>
      </dgm:t>
    </dgm:pt>
    <dgm:pt modelId="{2DBF54EA-33E4-4A3C-99BD-0E45817B37F8}">
      <dgm:prSet/>
      <dgm:spPr/>
      <dgm:t>
        <a:bodyPr/>
        <a:lstStyle/>
        <a:p>
          <a:r>
            <a:rPr lang="hu-HU" dirty="0"/>
            <a:t>Foglalás lemondása</a:t>
          </a:r>
          <a:endParaRPr lang="en-US" dirty="0"/>
        </a:p>
      </dgm:t>
    </dgm:pt>
    <dgm:pt modelId="{D3AFD010-E18C-4D4D-B4D7-63FDF279D4DE}" type="parTrans" cxnId="{44926BC4-3405-41DB-90EE-0B108B4674E6}">
      <dgm:prSet/>
      <dgm:spPr/>
      <dgm:t>
        <a:bodyPr/>
        <a:lstStyle/>
        <a:p>
          <a:endParaRPr lang="en-US"/>
        </a:p>
      </dgm:t>
    </dgm:pt>
    <dgm:pt modelId="{E8049CCA-B70F-4115-A8D3-E0A4BDD78D2D}" type="sibTrans" cxnId="{44926BC4-3405-41DB-90EE-0B108B4674E6}">
      <dgm:prSet/>
      <dgm:spPr/>
      <dgm:t>
        <a:bodyPr/>
        <a:lstStyle/>
        <a:p>
          <a:endParaRPr lang="en-US"/>
        </a:p>
      </dgm:t>
    </dgm:pt>
    <dgm:pt modelId="{9D072D91-C2AE-4A1D-9A3F-8A0FB20609C3}">
      <dgm:prSet/>
      <dgm:spPr/>
      <dgm:t>
        <a:bodyPr/>
        <a:lstStyle/>
        <a:p>
          <a:r>
            <a:rPr lang="hu-HU" dirty="0"/>
            <a:t>Szállás utólagos értékelése</a:t>
          </a:r>
          <a:endParaRPr lang="en-US" dirty="0"/>
        </a:p>
      </dgm:t>
    </dgm:pt>
    <dgm:pt modelId="{40E7C23C-8E28-46CD-AFA9-5611EF486435}" type="parTrans" cxnId="{B0709CD6-9013-4C29-80FA-1FCEE2D20CE6}">
      <dgm:prSet/>
      <dgm:spPr/>
      <dgm:t>
        <a:bodyPr/>
        <a:lstStyle/>
        <a:p>
          <a:endParaRPr lang="en-US"/>
        </a:p>
      </dgm:t>
    </dgm:pt>
    <dgm:pt modelId="{D21CCED9-667E-4F90-A8EC-54128669F2A1}" type="sibTrans" cxnId="{B0709CD6-9013-4C29-80FA-1FCEE2D20CE6}">
      <dgm:prSet/>
      <dgm:spPr/>
      <dgm:t>
        <a:bodyPr/>
        <a:lstStyle/>
        <a:p>
          <a:endParaRPr lang="en-US"/>
        </a:p>
      </dgm:t>
    </dgm:pt>
    <dgm:pt modelId="{E58C9D22-8D07-451C-B99C-679356CBB632}" type="pres">
      <dgm:prSet presAssocID="{9FC8EABF-EEB4-4A6D-A5B5-18563B477566}" presName="linear" presStyleCnt="0">
        <dgm:presLayoutVars>
          <dgm:dir/>
          <dgm:animLvl val="lvl"/>
          <dgm:resizeHandles val="exact"/>
        </dgm:presLayoutVars>
      </dgm:prSet>
      <dgm:spPr/>
    </dgm:pt>
    <dgm:pt modelId="{32B526C1-D222-49E2-B49A-E51A0FF158ED}" type="pres">
      <dgm:prSet presAssocID="{F8113C0B-0148-4EDD-919D-3D56BF0CB706}" presName="parentLin" presStyleCnt="0"/>
      <dgm:spPr/>
    </dgm:pt>
    <dgm:pt modelId="{F249EBC7-4FD6-4DBB-BE2C-4076922D9F7C}" type="pres">
      <dgm:prSet presAssocID="{F8113C0B-0148-4EDD-919D-3D56BF0CB706}" presName="parentLeftMargin" presStyleLbl="node1" presStyleIdx="0" presStyleCnt="2"/>
      <dgm:spPr/>
    </dgm:pt>
    <dgm:pt modelId="{F6524812-89C8-49DF-B451-ACEA62A54F69}" type="pres">
      <dgm:prSet presAssocID="{F8113C0B-0148-4EDD-919D-3D56BF0CB706}" presName="parentText" presStyleLbl="node1" presStyleIdx="0" presStyleCnt="2">
        <dgm:presLayoutVars>
          <dgm:chMax val="0"/>
          <dgm:bulletEnabled val="1"/>
        </dgm:presLayoutVars>
      </dgm:prSet>
      <dgm:spPr/>
    </dgm:pt>
    <dgm:pt modelId="{C404B4C8-F67E-46EC-B49E-55E3E85675A5}" type="pres">
      <dgm:prSet presAssocID="{F8113C0B-0148-4EDD-919D-3D56BF0CB706}" presName="negativeSpace" presStyleCnt="0"/>
      <dgm:spPr/>
    </dgm:pt>
    <dgm:pt modelId="{FA6CFE9F-04DE-4286-B242-17EC7D7958B3}" type="pres">
      <dgm:prSet presAssocID="{F8113C0B-0148-4EDD-919D-3D56BF0CB706}" presName="childText" presStyleLbl="conFgAcc1" presStyleIdx="0" presStyleCnt="2">
        <dgm:presLayoutVars>
          <dgm:bulletEnabled val="1"/>
        </dgm:presLayoutVars>
      </dgm:prSet>
      <dgm:spPr/>
    </dgm:pt>
    <dgm:pt modelId="{C28A3447-C9E6-4A20-8A58-9D346B030977}" type="pres">
      <dgm:prSet presAssocID="{7FA199CD-9EA3-4B00-BFC2-E154EEB8F1B4}" presName="spaceBetweenRectangles" presStyleCnt="0"/>
      <dgm:spPr/>
    </dgm:pt>
    <dgm:pt modelId="{20E914E8-D10E-4713-B7C4-367CEF89E3A8}" type="pres">
      <dgm:prSet presAssocID="{9B611E94-86BB-4B71-B916-4405A3D91260}" presName="parentLin" presStyleCnt="0"/>
      <dgm:spPr/>
    </dgm:pt>
    <dgm:pt modelId="{13A8DB45-BB49-4D46-B88B-026BDB76BD8E}" type="pres">
      <dgm:prSet presAssocID="{9B611E94-86BB-4B71-B916-4405A3D91260}" presName="parentLeftMargin" presStyleLbl="node1" presStyleIdx="0" presStyleCnt="2"/>
      <dgm:spPr/>
    </dgm:pt>
    <dgm:pt modelId="{91E5CC6E-A3D2-4CFC-AF68-6DDBF8BECCE5}" type="pres">
      <dgm:prSet presAssocID="{9B611E94-86BB-4B71-B916-4405A3D91260}" presName="parentText" presStyleLbl="node1" presStyleIdx="1" presStyleCnt="2">
        <dgm:presLayoutVars>
          <dgm:chMax val="0"/>
          <dgm:bulletEnabled val="1"/>
        </dgm:presLayoutVars>
      </dgm:prSet>
      <dgm:spPr/>
    </dgm:pt>
    <dgm:pt modelId="{288150C5-1EBD-4A9E-96F1-BC1B77312C2E}" type="pres">
      <dgm:prSet presAssocID="{9B611E94-86BB-4B71-B916-4405A3D91260}" presName="negativeSpace" presStyleCnt="0"/>
      <dgm:spPr/>
    </dgm:pt>
    <dgm:pt modelId="{33708E6E-8789-4384-8979-A760BF2EB17A}" type="pres">
      <dgm:prSet presAssocID="{9B611E94-86BB-4B71-B916-4405A3D91260}" presName="childText" presStyleLbl="conFgAcc1" presStyleIdx="1" presStyleCnt="2">
        <dgm:presLayoutVars>
          <dgm:bulletEnabled val="1"/>
        </dgm:presLayoutVars>
      </dgm:prSet>
      <dgm:spPr/>
    </dgm:pt>
  </dgm:ptLst>
  <dgm:cxnLst>
    <dgm:cxn modelId="{04506801-45D0-4788-84AB-DD36D2B26C55}" type="presOf" srcId="{F8113C0B-0148-4EDD-919D-3D56BF0CB706}" destId="{F6524812-89C8-49DF-B451-ACEA62A54F69}" srcOrd="1" destOrd="0" presId="urn:microsoft.com/office/officeart/2005/8/layout/list1"/>
    <dgm:cxn modelId="{AFBD6815-B21F-460E-98BA-38298FB7B8CD}" type="presOf" srcId="{F8113C0B-0148-4EDD-919D-3D56BF0CB706}" destId="{F249EBC7-4FD6-4DBB-BE2C-4076922D9F7C}" srcOrd="0" destOrd="0" presId="urn:microsoft.com/office/officeart/2005/8/layout/list1"/>
    <dgm:cxn modelId="{1B2C1423-E9FF-48C3-907C-D5E30ADB9F57}" type="presOf" srcId="{22F15554-E06E-4359-9109-9299F5E6008E}" destId="{33708E6E-8789-4384-8979-A760BF2EB17A}" srcOrd="0" destOrd="1" presId="urn:microsoft.com/office/officeart/2005/8/layout/list1"/>
    <dgm:cxn modelId="{3F31B245-B32E-49BB-963C-7F12E03DD524}" srcId="{9B611E94-86BB-4B71-B916-4405A3D91260}" destId="{D567C138-ABA7-4241-BA90-F78752511692}" srcOrd="0" destOrd="0" parTransId="{347D66E9-4E13-4D0D-BCF5-9A47F9E2607D}" sibTransId="{A856C9D8-550E-4DBA-BAA9-865AB01CE994}"/>
    <dgm:cxn modelId="{B7E1FC74-4BB0-47D9-B1A1-8E79EC757BC8}" type="presOf" srcId="{2DBF54EA-33E4-4A3C-99BD-0E45817B37F8}" destId="{33708E6E-8789-4384-8979-A760BF2EB17A}" srcOrd="0" destOrd="3" presId="urn:microsoft.com/office/officeart/2005/8/layout/list1"/>
    <dgm:cxn modelId="{9FF46479-74EF-4525-BA35-819051A15AEC}" type="presOf" srcId="{D567C138-ABA7-4241-BA90-F78752511692}" destId="{33708E6E-8789-4384-8979-A760BF2EB17A}" srcOrd="0" destOrd="0" presId="urn:microsoft.com/office/officeart/2005/8/layout/list1"/>
    <dgm:cxn modelId="{68FE0D8D-C006-4C9D-BF7B-8E0AD3FBC79A}" srcId="{9FC8EABF-EEB4-4A6D-A5B5-18563B477566}" destId="{9B611E94-86BB-4B71-B916-4405A3D91260}" srcOrd="1" destOrd="0" parTransId="{2051E932-0B60-42B8-A1A5-E2936F5FF8F9}" sibTransId="{25741E0E-A65A-4646-81EB-BA86A764D905}"/>
    <dgm:cxn modelId="{F141D892-AFB6-45F2-85A9-DF177F32724E}" type="presOf" srcId="{8E441772-8157-46BF-89C0-6875A88723BF}" destId="{33708E6E-8789-4384-8979-A760BF2EB17A}" srcOrd="0" destOrd="2" presId="urn:microsoft.com/office/officeart/2005/8/layout/list1"/>
    <dgm:cxn modelId="{8C37C9A6-B114-4043-B029-FFEE02E0526A}" type="presOf" srcId="{9B611E94-86BB-4B71-B916-4405A3D91260}" destId="{91E5CC6E-A3D2-4CFC-AF68-6DDBF8BECCE5}" srcOrd="1" destOrd="0" presId="urn:microsoft.com/office/officeart/2005/8/layout/list1"/>
    <dgm:cxn modelId="{0CE17AB1-0748-4254-8701-3AE65802E350}" type="presOf" srcId="{9D072D91-C2AE-4A1D-9A3F-8A0FB20609C3}" destId="{33708E6E-8789-4384-8979-A760BF2EB17A}" srcOrd="0" destOrd="4" presId="urn:microsoft.com/office/officeart/2005/8/layout/list1"/>
    <dgm:cxn modelId="{ACD5E6C0-4F7C-4BE9-99B7-86E0E62BBE6C}" srcId="{9FC8EABF-EEB4-4A6D-A5B5-18563B477566}" destId="{F8113C0B-0148-4EDD-919D-3D56BF0CB706}" srcOrd="0" destOrd="0" parTransId="{EF378749-AC95-4F25-8E77-8B6DE7F7CD33}" sibTransId="{7FA199CD-9EA3-4B00-BFC2-E154EEB8F1B4}"/>
    <dgm:cxn modelId="{44926BC4-3405-41DB-90EE-0B108B4674E6}" srcId="{9B611E94-86BB-4B71-B916-4405A3D91260}" destId="{2DBF54EA-33E4-4A3C-99BD-0E45817B37F8}" srcOrd="3" destOrd="0" parTransId="{D3AFD010-E18C-4D4D-B4D7-63FDF279D4DE}" sibTransId="{E8049CCA-B70F-4115-A8D3-E0A4BDD78D2D}"/>
    <dgm:cxn modelId="{4B362FCE-D6D4-400A-93DA-405283E89893}" srcId="{9B611E94-86BB-4B71-B916-4405A3D91260}" destId="{8E441772-8157-46BF-89C0-6875A88723BF}" srcOrd="2" destOrd="0" parTransId="{79A53422-3C28-4390-8F8B-713F48F2BF06}" sibTransId="{B779C0E0-446B-46FC-9582-D8F17021ACCE}"/>
    <dgm:cxn modelId="{411F52D5-8435-48C4-9F48-9A4369E17781}" srcId="{9B611E94-86BB-4B71-B916-4405A3D91260}" destId="{22F15554-E06E-4359-9109-9299F5E6008E}" srcOrd="1" destOrd="0" parTransId="{B291E32E-0848-4007-81BC-42AAC4E318BD}" sibTransId="{86191263-6FCD-44E3-A309-471A246A5CE9}"/>
    <dgm:cxn modelId="{B0709CD6-9013-4C29-80FA-1FCEE2D20CE6}" srcId="{9B611E94-86BB-4B71-B916-4405A3D91260}" destId="{9D072D91-C2AE-4A1D-9A3F-8A0FB20609C3}" srcOrd="4" destOrd="0" parTransId="{40E7C23C-8E28-46CD-AFA9-5611EF486435}" sibTransId="{D21CCED9-667E-4F90-A8EC-54128669F2A1}"/>
    <dgm:cxn modelId="{92FC53E3-AF24-4E50-9DA0-DD9F17310961}" type="presOf" srcId="{9FC8EABF-EEB4-4A6D-A5B5-18563B477566}" destId="{E58C9D22-8D07-451C-B99C-679356CBB632}" srcOrd="0" destOrd="0" presId="urn:microsoft.com/office/officeart/2005/8/layout/list1"/>
    <dgm:cxn modelId="{4BAE67F3-AFF8-4B52-8361-61135FA950B4}" type="presOf" srcId="{9B611E94-86BB-4B71-B916-4405A3D91260}" destId="{13A8DB45-BB49-4D46-B88B-026BDB76BD8E}" srcOrd="0" destOrd="0" presId="urn:microsoft.com/office/officeart/2005/8/layout/list1"/>
    <dgm:cxn modelId="{BFBBCA2E-2185-4F04-AC74-32828970B62C}" type="presParOf" srcId="{E58C9D22-8D07-451C-B99C-679356CBB632}" destId="{32B526C1-D222-49E2-B49A-E51A0FF158ED}" srcOrd="0" destOrd="0" presId="urn:microsoft.com/office/officeart/2005/8/layout/list1"/>
    <dgm:cxn modelId="{082F4252-D2F5-42A9-A2F8-338BAE20CA0E}" type="presParOf" srcId="{32B526C1-D222-49E2-B49A-E51A0FF158ED}" destId="{F249EBC7-4FD6-4DBB-BE2C-4076922D9F7C}" srcOrd="0" destOrd="0" presId="urn:microsoft.com/office/officeart/2005/8/layout/list1"/>
    <dgm:cxn modelId="{2BED5431-D26A-4633-B02C-627FFEE82414}" type="presParOf" srcId="{32B526C1-D222-49E2-B49A-E51A0FF158ED}" destId="{F6524812-89C8-49DF-B451-ACEA62A54F69}" srcOrd="1" destOrd="0" presId="urn:microsoft.com/office/officeart/2005/8/layout/list1"/>
    <dgm:cxn modelId="{E61A519E-2641-4448-879E-16ACF20E0957}" type="presParOf" srcId="{E58C9D22-8D07-451C-B99C-679356CBB632}" destId="{C404B4C8-F67E-46EC-B49E-55E3E85675A5}" srcOrd="1" destOrd="0" presId="urn:microsoft.com/office/officeart/2005/8/layout/list1"/>
    <dgm:cxn modelId="{D2BEC283-112C-4100-978A-E18A0C1A7D92}" type="presParOf" srcId="{E58C9D22-8D07-451C-B99C-679356CBB632}" destId="{FA6CFE9F-04DE-4286-B242-17EC7D7958B3}" srcOrd="2" destOrd="0" presId="urn:microsoft.com/office/officeart/2005/8/layout/list1"/>
    <dgm:cxn modelId="{BDE42C37-F766-48D8-9D37-AA38896B689C}" type="presParOf" srcId="{E58C9D22-8D07-451C-B99C-679356CBB632}" destId="{C28A3447-C9E6-4A20-8A58-9D346B030977}" srcOrd="3" destOrd="0" presId="urn:microsoft.com/office/officeart/2005/8/layout/list1"/>
    <dgm:cxn modelId="{74B2ECB8-B37F-4E5A-A16A-4F56D4B5D698}" type="presParOf" srcId="{E58C9D22-8D07-451C-B99C-679356CBB632}" destId="{20E914E8-D10E-4713-B7C4-367CEF89E3A8}" srcOrd="4" destOrd="0" presId="urn:microsoft.com/office/officeart/2005/8/layout/list1"/>
    <dgm:cxn modelId="{79A8B885-4BB3-47D4-9DC6-BC0BE5BB48B7}" type="presParOf" srcId="{20E914E8-D10E-4713-B7C4-367CEF89E3A8}" destId="{13A8DB45-BB49-4D46-B88B-026BDB76BD8E}" srcOrd="0" destOrd="0" presId="urn:microsoft.com/office/officeart/2005/8/layout/list1"/>
    <dgm:cxn modelId="{17747245-9E03-4BFE-9C63-98A3BA4C61F8}" type="presParOf" srcId="{20E914E8-D10E-4713-B7C4-367CEF89E3A8}" destId="{91E5CC6E-A3D2-4CFC-AF68-6DDBF8BECCE5}" srcOrd="1" destOrd="0" presId="urn:microsoft.com/office/officeart/2005/8/layout/list1"/>
    <dgm:cxn modelId="{8818AC30-82A4-46A0-9D70-86588C563462}" type="presParOf" srcId="{E58C9D22-8D07-451C-B99C-679356CBB632}" destId="{288150C5-1EBD-4A9E-96F1-BC1B77312C2E}" srcOrd="5" destOrd="0" presId="urn:microsoft.com/office/officeart/2005/8/layout/list1"/>
    <dgm:cxn modelId="{0D08F9E6-62A4-48C7-9B4B-2D0F4119AB96}" type="presParOf" srcId="{E58C9D22-8D07-451C-B99C-679356CBB632}" destId="{33708E6E-8789-4384-8979-A760BF2EB17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2B4DE5-E55D-41B5-8025-80FFA83F45A8}" type="doc">
      <dgm:prSet loTypeId="urn:microsoft.com/office/officeart/2005/8/layout/list1" loCatId="list" qsTypeId="urn:microsoft.com/office/officeart/2005/8/quickstyle/simple4" qsCatId="simple" csTypeId="urn:microsoft.com/office/officeart/2005/8/colors/accent0_3" csCatId="mainScheme"/>
      <dgm:spPr/>
      <dgm:t>
        <a:bodyPr/>
        <a:lstStyle/>
        <a:p>
          <a:endParaRPr lang="en-US"/>
        </a:p>
      </dgm:t>
    </dgm:pt>
    <dgm:pt modelId="{45B04287-0589-4EB1-BA41-43D9BE80DCB7}">
      <dgm:prSet/>
      <dgm:spPr/>
      <dgm:t>
        <a:bodyPr/>
        <a:lstStyle/>
        <a:p>
          <a:r>
            <a:rPr lang="hu-HU"/>
            <a:t>Kritériumok:</a:t>
          </a:r>
          <a:endParaRPr lang="en-US"/>
        </a:p>
      </dgm:t>
    </dgm:pt>
    <dgm:pt modelId="{AF45289A-E5F9-4A0D-BAE3-17C13209FD67}" type="parTrans" cxnId="{638E9B23-C026-45E8-833C-25A2004EA0B3}">
      <dgm:prSet/>
      <dgm:spPr/>
      <dgm:t>
        <a:bodyPr/>
        <a:lstStyle/>
        <a:p>
          <a:endParaRPr lang="en-US"/>
        </a:p>
      </dgm:t>
    </dgm:pt>
    <dgm:pt modelId="{B2E912E7-9780-467F-928F-8E549F59BB2D}" type="sibTrans" cxnId="{638E9B23-C026-45E8-833C-25A2004EA0B3}">
      <dgm:prSet/>
      <dgm:spPr/>
      <dgm:t>
        <a:bodyPr/>
        <a:lstStyle/>
        <a:p>
          <a:endParaRPr lang="en-US"/>
        </a:p>
      </dgm:t>
    </dgm:pt>
    <dgm:pt modelId="{3B39E563-B7D5-439D-A208-A3E7D0B46620}">
      <dgm:prSet/>
      <dgm:spPr/>
      <dgm:t>
        <a:bodyPr/>
        <a:lstStyle/>
        <a:p>
          <a:r>
            <a:rPr lang="hu-HU"/>
            <a:t>Felhasználó (hirdető): </a:t>
          </a:r>
          <a:endParaRPr lang="en-US"/>
        </a:p>
      </dgm:t>
    </dgm:pt>
    <dgm:pt modelId="{1B81780E-CF8D-4412-A06D-6D99E2EBAAD1}" type="parTrans" cxnId="{C2D8DA89-21F8-4109-808C-D8FCE52C28C8}">
      <dgm:prSet/>
      <dgm:spPr/>
      <dgm:t>
        <a:bodyPr/>
        <a:lstStyle/>
        <a:p>
          <a:endParaRPr lang="en-US"/>
        </a:p>
      </dgm:t>
    </dgm:pt>
    <dgm:pt modelId="{72E1B928-11D1-40D7-B86F-AC72F1D3AAC2}" type="sibTrans" cxnId="{C2D8DA89-21F8-4109-808C-D8FCE52C28C8}">
      <dgm:prSet/>
      <dgm:spPr/>
      <dgm:t>
        <a:bodyPr/>
        <a:lstStyle/>
        <a:p>
          <a:endParaRPr lang="en-US"/>
        </a:p>
      </dgm:t>
    </dgm:pt>
    <dgm:pt modelId="{D0C507A9-530F-4FED-AB15-A4826842B33A}">
      <dgm:prSet/>
      <dgm:spPr/>
      <dgm:t>
        <a:bodyPr/>
        <a:lstStyle/>
        <a:p>
          <a:r>
            <a:rPr lang="hu-HU"/>
            <a:t>Bejelentkezés, regisztráció</a:t>
          </a:r>
          <a:endParaRPr lang="en-US"/>
        </a:p>
      </dgm:t>
    </dgm:pt>
    <dgm:pt modelId="{AD857D19-57CD-4DB1-804A-A4709D9C6AED}" type="parTrans" cxnId="{7ACA7BDA-D68B-47FF-A49A-B91E70794B3D}">
      <dgm:prSet/>
      <dgm:spPr/>
      <dgm:t>
        <a:bodyPr/>
        <a:lstStyle/>
        <a:p>
          <a:endParaRPr lang="en-US"/>
        </a:p>
      </dgm:t>
    </dgm:pt>
    <dgm:pt modelId="{37EE2423-1588-4966-A46B-1EA48AF481C8}" type="sibTrans" cxnId="{7ACA7BDA-D68B-47FF-A49A-B91E70794B3D}">
      <dgm:prSet/>
      <dgm:spPr/>
      <dgm:t>
        <a:bodyPr/>
        <a:lstStyle/>
        <a:p>
          <a:endParaRPr lang="en-US"/>
        </a:p>
      </dgm:t>
    </dgm:pt>
    <dgm:pt modelId="{6821F1C2-6269-4E90-B1D2-1D3377F57C17}">
      <dgm:prSet/>
      <dgm:spPr/>
      <dgm:t>
        <a:bodyPr/>
        <a:lstStyle/>
        <a:p>
          <a:r>
            <a:rPr lang="hu-HU" dirty="0"/>
            <a:t>Szállás(ok) meghirdetése</a:t>
          </a:r>
          <a:endParaRPr lang="en-US" dirty="0"/>
        </a:p>
      </dgm:t>
    </dgm:pt>
    <dgm:pt modelId="{ECB9BA53-6A07-4B5D-94EE-CF9C5B5DFD14}" type="parTrans" cxnId="{2F9222AF-48CD-4135-9269-C7945D45883B}">
      <dgm:prSet/>
      <dgm:spPr/>
      <dgm:t>
        <a:bodyPr/>
        <a:lstStyle/>
        <a:p>
          <a:endParaRPr lang="en-US"/>
        </a:p>
      </dgm:t>
    </dgm:pt>
    <dgm:pt modelId="{243207EA-C55A-49AD-983F-197D126E8166}" type="sibTrans" cxnId="{2F9222AF-48CD-4135-9269-C7945D45883B}">
      <dgm:prSet/>
      <dgm:spPr/>
      <dgm:t>
        <a:bodyPr/>
        <a:lstStyle/>
        <a:p>
          <a:endParaRPr lang="en-US"/>
        </a:p>
      </dgm:t>
    </dgm:pt>
    <dgm:pt modelId="{4D6EE4B1-7D30-429C-A5AD-C77B681A3DA4}">
      <dgm:prSet/>
      <dgm:spPr/>
      <dgm:t>
        <a:bodyPr/>
        <a:lstStyle/>
        <a:p>
          <a:r>
            <a:rPr lang="hu-HU" dirty="0"/>
            <a:t>Hirdetések módosítása, törlése</a:t>
          </a:r>
          <a:endParaRPr lang="en-US" dirty="0"/>
        </a:p>
      </dgm:t>
    </dgm:pt>
    <dgm:pt modelId="{B8864C6A-A780-4612-88BA-6770DE34ABCE}" type="parTrans" cxnId="{7420721A-7395-47DB-848E-C87540883AB7}">
      <dgm:prSet/>
      <dgm:spPr/>
      <dgm:t>
        <a:bodyPr/>
        <a:lstStyle/>
        <a:p>
          <a:endParaRPr lang="en-US"/>
        </a:p>
      </dgm:t>
    </dgm:pt>
    <dgm:pt modelId="{4C69E62D-C34D-4A77-AC2E-21BADFA2597C}" type="sibTrans" cxnId="{7420721A-7395-47DB-848E-C87540883AB7}">
      <dgm:prSet/>
      <dgm:spPr/>
      <dgm:t>
        <a:bodyPr/>
        <a:lstStyle/>
        <a:p>
          <a:endParaRPr lang="en-US"/>
        </a:p>
      </dgm:t>
    </dgm:pt>
    <dgm:pt modelId="{247E7874-2FE2-4B56-A7F7-BBE54FBB54DE}" type="pres">
      <dgm:prSet presAssocID="{962B4DE5-E55D-41B5-8025-80FFA83F45A8}" presName="linear" presStyleCnt="0">
        <dgm:presLayoutVars>
          <dgm:dir/>
          <dgm:animLvl val="lvl"/>
          <dgm:resizeHandles val="exact"/>
        </dgm:presLayoutVars>
      </dgm:prSet>
      <dgm:spPr/>
    </dgm:pt>
    <dgm:pt modelId="{C8679BF8-3B9C-4922-A2ED-9CF0EE5FC23A}" type="pres">
      <dgm:prSet presAssocID="{45B04287-0589-4EB1-BA41-43D9BE80DCB7}" presName="parentLin" presStyleCnt="0"/>
      <dgm:spPr/>
    </dgm:pt>
    <dgm:pt modelId="{C4BCB6F3-A4C5-41AA-A3F5-D88C8881B0A5}" type="pres">
      <dgm:prSet presAssocID="{45B04287-0589-4EB1-BA41-43D9BE80DCB7}" presName="parentLeftMargin" presStyleLbl="node1" presStyleIdx="0" presStyleCnt="2"/>
      <dgm:spPr/>
    </dgm:pt>
    <dgm:pt modelId="{7222BCA9-5849-47C9-B8DD-A99AEDF8FD91}" type="pres">
      <dgm:prSet presAssocID="{45B04287-0589-4EB1-BA41-43D9BE80DCB7}" presName="parentText" presStyleLbl="node1" presStyleIdx="0" presStyleCnt="2">
        <dgm:presLayoutVars>
          <dgm:chMax val="0"/>
          <dgm:bulletEnabled val="1"/>
        </dgm:presLayoutVars>
      </dgm:prSet>
      <dgm:spPr/>
    </dgm:pt>
    <dgm:pt modelId="{9FF48DF3-5EA4-4331-BFEC-06C06D17E6E2}" type="pres">
      <dgm:prSet presAssocID="{45B04287-0589-4EB1-BA41-43D9BE80DCB7}" presName="negativeSpace" presStyleCnt="0"/>
      <dgm:spPr/>
    </dgm:pt>
    <dgm:pt modelId="{519C0030-AC7F-4876-950C-680BFC4B27D6}" type="pres">
      <dgm:prSet presAssocID="{45B04287-0589-4EB1-BA41-43D9BE80DCB7}" presName="childText" presStyleLbl="conFgAcc1" presStyleIdx="0" presStyleCnt="2">
        <dgm:presLayoutVars>
          <dgm:bulletEnabled val="1"/>
        </dgm:presLayoutVars>
      </dgm:prSet>
      <dgm:spPr/>
    </dgm:pt>
    <dgm:pt modelId="{82C91DCB-9E25-4F15-8B4B-1C611869BB02}" type="pres">
      <dgm:prSet presAssocID="{B2E912E7-9780-467F-928F-8E549F59BB2D}" presName="spaceBetweenRectangles" presStyleCnt="0"/>
      <dgm:spPr/>
    </dgm:pt>
    <dgm:pt modelId="{C93BB8A9-FADF-4C79-ADC1-78CF03F99B79}" type="pres">
      <dgm:prSet presAssocID="{3B39E563-B7D5-439D-A208-A3E7D0B46620}" presName="parentLin" presStyleCnt="0"/>
      <dgm:spPr/>
    </dgm:pt>
    <dgm:pt modelId="{9EEAFE0E-417C-48B5-ACA2-5C0EFB6C60CB}" type="pres">
      <dgm:prSet presAssocID="{3B39E563-B7D5-439D-A208-A3E7D0B46620}" presName="parentLeftMargin" presStyleLbl="node1" presStyleIdx="0" presStyleCnt="2"/>
      <dgm:spPr/>
    </dgm:pt>
    <dgm:pt modelId="{ED002A63-E728-492C-9880-039C459546BC}" type="pres">
      <dgm:prSet presAssocID="{3B39E563-B7D5-439D-A208-A3E7D0B46620}" presName="parentText" presStyleLbl="node1" presStyleIdx="1" presStyleCnt="2">
        <dgm:presLayoutVars>
          <dgm:chMax val="0"/>
          <dgm:bulletEnabled val="1"/>
        </dgm:presLayoutVars>
      </dgm:prSet>
      <dgm:spPr/>
    </dgm:pt>
    <dgm:pt modelId="{ABB8876B-C423-4B9D-8668-E39EF52D07E9}" type="pres">
      <dgm:prSet presAssocID="{3B39E563-B7D5-439D-A208-A3E7D0B46620}" presName="negativeSpace" presStyleCnt="0"/>
      <dgm:spPr/>
    </dgm:pt>
    <dgm:pt modelId="{5120051A-4A1B-49CA-9D03-BBC699DE2601}" type="pres">
      <dgm:prSet presAssocID="{3B39E563-B7D5-439D-A208-A3E7D0B46620}" presName="childText" presStyleLbl="conFgAcc1" presStyleIdx="1" presStyleCnt="2">
        <dgm:presLayoutVars>
          <dgm:bulletEnabled val="1"/>
        </dgm:presLayoutVars>
      </dgm:prSet>
      <dgm:spPr/>
    </dgm:pt>
  </dgm:ptLst>
  <dgm:cxnLst>
    <dgm:cxn modelId="{292A910E-C483-449D-AB3F-3F47BD59A64A}" type="presOf" srcId="{962B4DE5-E55D-41B5-8025-80FFA83F45A8}" destId="{247E7874-2FE2-4B56-A7F7-BBE54FBB54DE}" srcOrd="0" destOrd="0" presId="urn:microsoft.com/office/officeart/2005/8/layout/list1"/>
    <dgm:cxn modelId="{7420721A-7395-47DB-848E-C87540883AB7}" srcId="{3B39E563-B7D5-439D-A208-A3E7D0B46620}" destId="{4D6EE4B1-7D30-429C-A5AD-C77B681A3DA4}" srcOrd="2" destOrd="0" parTransId="{B8864C6A-A780-4612-88BA-6770DE34ABCE}" sibTransId="{4C69E62D-C34D-4A77-AC2E-21BADFA2597C}"/>
    <dgm:cxn modelId="{37E8771D-D41C-469B-AAC2-7CAC834D5EE9}" type="presOf" srcId="{6821F1C2-6269-4E90-B1D2-1D3377F57C17}" destId="{5120051A-4A1B-49CA-9D03-BBC699DE2601}" srcOrd="0" destOrd="1" presId="urn:microsoft.com/office/officeart/2005/8/layout/list1"/>
    <dgm:cxn modelId="{638E9B23-C026-45E8-833C-25A2004EA0B3}" srcId="{962B4DE5-E55D-41B5-8025-80FFA83F45A8}" destId="{45B04287-0589-4EB1-BA41-43D9BE80DCB7}" srcOrd="0" destOrd="0" parTransId="{AF45289A-E5F9-4A0D-BAE3-17C13209FD67}" sibTransId="{B2E912E7-9780-467F-928F-8E549F59BB2D}"/>
    <dgm:cxn modelId="{99460575-98A5-4E1C-836F-B4FD12D7898C}" type="presOf" srcId="{4D6EE4B1-7D30-429C-A5AD-C77B681A3DA4}" destId="{5120051A-4A1B-49CA-9D03-BBC699DE2601}" srcOrd="0" destOrd="2" presId="urn:microsoft.com/office/officeart/2005/8/layout/list1"/>
    <dgm:cxn modelId="{C2D8DA89-21F8-4109-808C-D8FCE52C28C8}" srcId="{962B4DE5-E55D-41B5-8025-80FFA83F45A8}" destId="{3B39E563-B7D5-439D-A208-A3E7D0B46620}" srcOrd="1" destOrd="0" parTransId="{1B81780E-CF8D-4412-A06D-6D99E2EBAAD1}" sibTransId="{72E1B928-11D1-40D7-B86F-AC72F1D3AAC2}"/>
    <dgm:cxn modelId="{FC4220AB-BEC9-4DEB-931A-F44DBD74C22C}" type="presOf" srcId="{D0C507A9-530F-4FED-AB15-A4826842B33A}" destId="{5120051A-4A1B-49CA-9D03-BBC699DE2601}" srcOrd="0" destOrd="0" presId="urn:microsoft.com/office/officeart/2005/8/layout/list1"/>
    <dgm:cxn modelId="{2E89E7AE-E85D-47EF-8859-39D94EB57A4B}" type="presOf" srcId="{45B04287-0589-4EB1-BA41-43D9BE80DCB7}" destId="{7222BCA9-5849-47C9-B8DD-A99AEDF8FD91}" srcOrd="1" destOrd="0" presId="urn:microsoft.com/office/officeart/2005/8/layout/list1"/>
    <dgm:cxn modelId="{2F9222AF-48CD-4135-9269-C7945D45883B}" srcId="{3B39E563-B7D5-439D-A208-A3E7D0B46620}" destId="{6821F1C2-6269-4E90-B1D2-1D3377F57C17}" srcOrd="1" destOrd="0" parTransId="{ECB9BA53-6A07-4B5D-94EE-CF9C5B5DFD14}" sibTransId="{243207EA-C55A-49AD-983F-197D126E8166}"/>
    <dgm:cxn modelId="{544A4DBD-08FB-4A48-98F3-04059FCAA9D4}" type="presOf" srcId="{3B39E563-B7D5-439D-A208-A3E7D0B46620}" destId="{ED002A63-E728-492C-9880-039C459546BC}" srcOrd="1" destOrd="0" presId="urn:microsoft.com/office/officeart/2005/8/layout/list1"/>
    <dgm:cxn modelId="{4C9C6FC9-A9B5-4309-B275-A94CF9796FB3}" type="presOf" srcId="{45B04287-0589-4EB1-BA41-43D9BE80DCB7}" destId="{C4BCB6F3-A4C5-41AA-A3F5-D88C8881B0A5}" srcOrd="0" destOrd="0" presId="urn:microsoft.com/office/officeart/2005/8/layout/list1"/>
    <dgm:cxn modelId="{7ACA7BDA-D68B-47FF-A49A-B91E70794B3D}" srcId="{3B39E563-B7D5-439D-A208-A3E7D0B46620}" destId="{D0C507A9-530F-4FED-AB15-A4826842B33A}" srcOrd="0" destOrd="0" parTransId="{AD857D19-57CD-4DB1-804A-A4709D9C6AED}" sibTransId="{37EE2423-1588-4966-A46B-1EA48AF481C8}"/>
    <dgm:cxn modelId="{B1D893E2-0772-476C-8403-DDF3F25BEF49}" type="presOf" srcId="{3B39E563-B7D5-439D-A208-A3E7D0B46620}" destId="{9EEAFE0E-417C-48B5-ACA2-5C0EFB6C60CB}" srcOrd="0" destOrd="0" presId="urn:microsoft.com/office/officeart/2005/8/layout/list1"/>
    <dgm:cxn modelId="{092041B1-9A08-4763-A757-3BAA81D6DDF9}" type="presParOf" srcId="{247E7874-2FE2-4B56-A7F7-BBE54FBB54DE}" destId="{C8679BF8-3B9C-4922-A2ED-9CF0EE5FC23A}" srcOrd="0" destOrd="0" presId="urn:microsoft.com/office/officeart/2005/8/layout/list1"/>
    <dgm:cxn modelId="{216BCDDC-75FA-40E9-A2B8-3C89587BCF69}" type="presParOf" srcId="{C8679BF8-3B9C-4922-A2ED-9CF0EE5FC23A}" destId="{C4BCB6F3-A4C5-41AA-A3F5-D88C8881B0A5}" srcOrd="0" destOrd="0" presId="urn:microsoft.com/office/officeart/2005/8/layout/list1"/>
    <dgm:cxn modelId="{F494BC17-72D9-488A-B021-072BEEC46E99}" type="presParOf" srcId="{C8679BF8-3B9C-4922-A2ED-9CF0EE5FC23A}" destId="{7222BCA9-5849-47C9-B8DD-A99AEDF8FD91}" srcOrd="1" destOrd="0" presId="urn:microsoft.com/office/officeart/2005/8/layout/list1"/>
    <dgm:cxn modelId="{B4C4A232-9548-4762-A362-24F96B60154E}" type="presParOf" srcId="{247E7874-2FE2-4B56-A7F7-BBE54FBB54DE}" destId="{9FF48DF3-5EA4-4331-BFEC-06C06D17E6E2}" srcOrd="1" destOrd="0" presId="urn:microsoft.com/office/officeart/2005/8/layout/list1"/>
    <dgm:cxn modelId="{175D4F1D-9676-4A1F-8266-B5E2E370D37A}" type="presParOf" srcId="{247E7874-2FE2-4B56-A7F7-BBE54FBB54DE}" destId="{519C0030-AC7F-4876-950C-680BFC4B27D6}" srcOrd="2" destOrd="0" presId="urn:microsoft.com/office/officeart/2005/8/layout/list1"/>
    <dgm:cxn modelId="{192739F8-7021-4600-9C73-4B5626DC08AB}" type="presParOf" srcId="{247E7874-2FE2-4B56-A7F7-BBE54FBB54DE}" destId="{82C91DCB-9E25-4F15-8B4B-1C611869BB02}" srcOrd="3" destOrd="0" presId="urn:microsoft.com/office/officeart/2005/8/layout/list1"/>
    <dgm:cxn modelId="{DCD46D6C-59C8-40F2-8D38-83EC5CE16BDC}" type="presParOf" srcId="{247E7874-2FE2-4B56-A7F7-BBE54FBB54DE}" destId="{C93BB8A9-FADF-4C79-ADC1-78CF03F99B79}" srcOrd="4" destOrd="0" presId="urn:microsoft.com/office/officeart/2005/8/layout/list1"/>
    <dgm:cxn modelId="{4A777A9A-11B6-455D-9BF7-78C078256DBB}" type="presParOf" srcId="{C93BB8A9-FADF-4C79-ADC1-78CF03F99B79}" destId="{9EEAFE0E-417C-48B5-ACA2-5C0EFB6C60CB}" srcOrd="0" destOrd="0" presId="urn:microsoft.com/office/officeart/2005/8/layout/list1"/>
    <dgm:cxn modelId="{AD6FED4B-EA23-4424-9895-73764691A177}" type="presParOf" srcId="{C93BB8A9-FADF-4C79-ADC1-78CF03F99B79}" destId="{ED002A63-E728-492C-9880-039C459546BC}" srcOrd="1" destOrd="0" presId="urn:microsoft.com/office/officeart/2005/8/layout/list1"/>
    <dgm:cxn modelId="{D05003BD-10F6-4F7C-B8E7-2FE90CF53637}" type="presParOf" srcId="{247E7874-2FE2-4B56-A7F7-BBE54FBB54DE}" destId="{ABB8876B-C423-4B9D-8668-E39EF52D07E9}" srcOrd="5" destOrd="0" presId="urn:microsoft.com/office/officeart/2005/8/layout/list1"/>
    <dgm:cxn modelId="{6DE32CA0-CFF2-48FB-A99C-0C8D8A08D303}" type="presParOf" srcId="{247E7874-2FE2-4B56-A7F7-BBE54FBB54DE}" destId="{5120051A-4A1B-49CA-9D03-BBC699DE260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61CE8D-25D3-41E2-94E7-8051B7927E69}" type="doc">
      <dgm:prSet loTypeId="urn:microsoft.com/office/officeart/2005/8/layout/list1" loCatId="list" qsTypeId="urn:microsoft.com/office/officeart/2005/8/quickstyle/simple2" qsCatId="simple" csTypeId="urn:microsoft.com/office/officeart/2005/8/colors/accent0_3" csCatId="mainScheme" phldr="1"/>
      <dgm:spPr/>
      <dgm:t>
        <a:bodyPr/>
        <a:lstStyle/>
        <a:p>
          <a:endParaRPr lang="en-US"/>
        </a:p>
      </dgm:t>
    </dgm:pt>
    <dgm:pt modelId="{E5581C5A-AD5E-4E52-9F3F-DF48A042FA21}">
      <dgm:prSet/>
      <dgm:spPr/>
      <dgm:t>
        <a:bodyPr/>
        <a:lstStyle/>
        <a:p>
          <a:r>
            <a:rPr lang="hu-HU" dirty="0"/>
            <a:t>Kritériumok:</a:t>
          </a:r>
          <a:endParaRPr lang="en-US" dirty="0"/>
        </a:p>
      </dgm:t>
    </dgm:pt>
    <dgm:pt modelId="{73D8FCD9-F89D-4DF3-8A51-2BCBD1A2585B}" type="parTrans" cxnId="{1C97A030-E6E9-4417-B305-9FF3B4B8A5FD}">
      <dgm:prSet/>
      <dgm:spPr/>
      <dgm:t>
        <a:bodyPr/>
        <a:lstStyle/>
        <a:p>
          <a:endParaRPr lang="en-US"/>
        </a:p>
      </dgm:t>
    </dgm:pt>
    <dgm:pt modelId="{C7630D07-AED3-4627-80F8-A54C522E3AE0}" type="sibTrans" cxnId="{1C97A030-E6E9-4417-B305-9FF3B4B8A5FD}">
      <dgm:prSet/>
      <dgm:spPr/>
      <dgm:t>
        <a:bodyPr/>
        <a:lstStyle/>
        <a:p>
          <a:endParaRPr lang="en-US"/>
        </a:p>
      </dgm:t>
    </dgm:pt>
    <dgm:pt modelId="{DB0DFA73-6C4E-4378-BE11-EED0F7CA01E6}">
      <dgm:prSet/>
      <dgm:spPr/>
      <dgm:t>
        <a:bodyPr/>
        <a:lstStyle/>
        <a:p>
          <a:r>
            <a:rPr lang="hu-HU"/>
            <a:t>Felhasználó (admin): </a:t>
          </a:r>
          <a:endParaRPr lang="en-US"/>
        </a:p>
      </dgm:t>
    </dgm:pt>
    <dgm:pt modelId="{5937C7C2-38EA-4B6A-A75C-9810A0B89462}" type="parTrans" cxnId="{CFC5B14D-B50E-4CD6-8AD0-92E1931FD87E}">
      <dgm:prSet/>
      <dgm:spPr/>
      <dgm:t>
        <a:bodyPr/>
        <a:lstStyle/>
        <a:p>
          <a:endParaRPr lang="en-US"/>
        </a:p>
      </dgm:t>
    </dgm:pt>
    <dgm:pt modelId="{B16A6595-0DFA-4E80-A867-47CD6712918B}" type="sibTrans" cxnId="{CFC5B14D-B50E-4CD6-8AD0-92E1931FD87E}">
      <dgm:prSet/>
      <dgm:spPr/>
      <dgm:t>
        <a:bodyPr/>
        <a:lstStyle/>
        <a:p>
          <a:endParaRPr lang="en-US"/>
        </a:p>
      </dgm:t>
    </dgm:pt>
    <dgm:pt modelId="{1702343B-EAF8-4BAF-B69D-E01B68D6907A}">
      <dgm:prSet/>
      <dgm:spPr/>
      <dgm:t>
        <a:bodyPr/>
        <a:lstStyle/>
        <a:p>
          <a:r>
            <a:rPr lang="hu-HU" dirty="0"/>
            <a:t>Mindenre képes amire a többi felhasználó is</a:t>
          </a:r>
          <a:endParaRPr lang="en-US" dirty="0"/>
        </a:p>
      </dgm:t>
    </dgm:pt>
    <dgm:pt modelId="{820376DF-DA77-45A0-9327-B5DDA59F1C2A}" type="parTrans" cxnId="{4FC0D396-33E2-46A2-8512-5936C6D6F851}">
      <dgm:prSet/>
      <dgm:spPr/>
      <dgm:t>
        <a:bodyPr/>
        <a:lstStyle/>
        <a:p>
          <a:endParaRPr lang="en-US"/>
        </a:p>
      </dgm:t>
    </dgm:pt>
    <dgm:pt modelId="{D65DAD24-0B1F-49CF-AE8C-5918A0139B56}" type="sibTrans" cxnId="{4FC0D396-33E2-46A2-8512-5936C6D6F851}">
      <dgm:prSet/>
      <dgm:spPr/>
      <dgm:t>
        <a:bodyPr/>
        <a:lstStyle/>
        <a:p>
          <a:endParaRPr lang="en-US"/>
        </a:p>
      </dgm:t>
    </dgm:pt>
    <dgm:pt modelId="{35F49244-FB74-407A-9AA5-2B556BBDD87C}">
      <dgm:prSet/>
      <dgm:spPr/>
      <dgm:t>
        <a:bodyPr/>
        <a:lstStyle/>
        <a:p>
          <a:r>
            <a:rPr lang="hu-HU" dirty="0"/>
            <a:t>Bejelentkezés, regisztráció</a:t>
          </a:r>
          <a:endParaRPr lang="en-US" dirty="0"/>
        </a:p>
      </dgm:t>
    </dgm:pt>
    <dgm:pt modelId="{5FF5C4C2-3EE3-4EDE-81CF-8E77C0A48AD1}" type="parTrans" cxnId="{83170D97-212B-48AC-9ACA-45AA39AD7E7F}">
      <dgm:prSet/>
      <dgm:spPr/>
      <dgm:t>
        <a:bodyPr/>
        <a:lstStyle/>
        <a:p>
          <a:endParaRPr lang="hu-HU"/>
        </a:p>
      </dgm:t>
    </dgm:pt>
    <dgm:pt modelId="{41B31B59-2E8B-4EC9-B70C-B1A5479BF987}" type="sibTrans" cxnId="{83170D97-212B-48AC-9ACA-45AA39AD7E7F}">
      <dgm:prSet/>
      <dgm:spPr/>
      <dgm:t>
        <a:bodyPr/>
        <a:lstStyle/>
        <a:p>
          <a:endParaRPr lang="hu-HU"/>
        </a:p>
      </dgm:t>
    </dgm:pt>
    <dgm:pt modelId="{D5274D20-8B38-466D-AEE5-79A97AB6627D}">
      <dgm:prSet/>
      <dgm:spPr/>
      <dgm:t>
        <a:bodyPr/>
        <a:lstStyle/>
        <a:p>
          <a:r>
            <a:rPr lang="hu-HU"/>
            <a:t>Szállás(ok) megtekintése, lefoglalása</a:t>
          </a:r>
          <a:endParaRPr lang="en-US" dirty="0"/>
        </a:p>
      </dgm:t>
    </dgm:pt>
    <dgm:pt modelId="{222984FE-703E-4D8D-B5BE-2CE973AE4A5B}" type="parTrans" cxnId="{6929A2E6-BC20-4360-867E-970FCA3C4FE7}">
      <dgm:prSet/>
      <dgm:spPr/>
      <dgm:t>
        <a:bodyPr/>
        <a:lstStyle/>
        <a:p>
          <a:endParaRPr lang="hu-HU"/>
        </a:p>
      </dgm:t>
    </dgm:pt>
    <dgm:pt modelId="{56AABFE5-B720-4721-A477-1A1E985B07FE}" type="sibTrans" cxnId="{6929A2E6-BC20-4360-867E-970FCA3C4FE7}">
      <dgm:prSet/>
      <dgm:spPr/>
      <dgm:t>
        <a:bodyPr/>
        <a:lstStyle/>
        <a:p>
          <a:endParaRPr lang="hu-HU"/>
        </a:p>
      </dgm:t>
    </dgm:pt>
    <dgm:pt modelId="{11555F2B-411B-4B2F-8D31-66245A35E51F}">
      <dgm:prSet/>
      <dgm:spPr/>
      <dgm:t>
        <a:bodyPr/>
        <a:lstStyle/>
        <a:p>
          <a:r>
            <a:rPr lang="hu-HU"/>
            <a:t>Foglalás visszaigazolása</a:t>
          </a:r>
          <a:endParaRPr lang="en-US" dirty="0"/>
        </a:p>
      </dgm:t>
    </dgm:pt>
    <dgm:pt modelId="{2F845D70-38F9-4FAD-B0FD-135023C78018}" type="parTrans" cxnId="{CCBFAE69-3845-4974-A6DB-D125DA3CF651}">
      <dgm:prSet/>
      <dgm:spPr/>
      <dgm:t>
        <a:bodyPr/>
        <a:lstStyle/>
        <a:p>
          <a:endParaRPr lang="hu-HU"/>
        </a:p>
      </dgm:t>
    </dgm:pt>
    <dgm:pt modelId="{D90F5728-1DA8-4D0D-B1D3-A6A247B910FC}" type="sibTrans" cxnId="{CCBFAE69-3845-4974-A6DB-D125DA3CF651}">
      <dgm:prSet/>
      <dgm:spPr/>
      <dgm:t>
        <a:bodyPr/>
        <a:lstStyle/>
        <a:p>
          <a:endParaRPr lang="hu-HU"/>
        </a:p>
      </dgm:t>
    </dgm:pt>
    <dgm:pt modelId="{33132021-5D3C-4AE9-ACC5-0AC4698CE78E}">
      <dgm:prSet/>
      <dgm:spPr/>
      <dgm:t>
        <a:bodyPr/>
        <a:lstStyle/>
        <a:p>
          <a:r>
            <a:rPr lang="hu-HU"/>
            <a:t>Foglalás lemondása</a:t>
          </a:r>
          <a:endParaRPr lang="en-US" dirty="0"/>
        </a:p>
      </dgm:t>
    </dgm:pt>
    <dgm:pt modelId="{3C4C222A-2E1E-4DC3-87C7-8026DD22878F}" type="parTrans" cxnId="{A3CA0A94-D83D-4801-B29C-0A4E389E4309}">
      <dgm:prSet/>
      <dgm:spPr/>
      <dgm:t>
        <a:bodyPr/>
        <a:lstStyle/>
        <a:p>
          <a:endParaRPr lang="hu-HU"/>
        </a:p>
      </dgm:t>
    </dgm:pt>
    <dgm:pt modelId="{35535763-4F06-409C-813E-B074525D238C}" type="sibTrans" cxnId="{A3CA0A94-D83D-4801-B29C-0A4E389E4309}">
      <dgm:prSet/>
      <dgm:spPr/>
      <dgm:t>
        <a:bodyPr/>
        <a:lstStyle/>
        <a:p>
          <a:endParaRPr lang="hu-HU"/>
        </a:p>
      </dgm:t>
    </dgm:pt>
    <dgm:pt modelId="{5FBFB993-2B6C-4694-A4F6-CB366BF8F517}">
      <dgm:prSet/>
      <dgm:spPr/>
      <dgm:t>
        <a:bodyPr/>
        <a:lstStyle/>
        <a:p>
          <a:r>
            <a:rPr lang="hu-HU" dirty="0"/>
            <a:t>Szállás utólagos értékelése</a:t>
          </a:r>
          <a:endParaRPr lang="en-US" dirty="0"/>
        </a:p>
      </dgm:t>
    </dgm:pt>
    <dgm:pt modelId="{A4651B15-A214-41BC-89CA-274635606D5F}" type="parTrans" cxnId="{724E9FEE-772A-435D-8AFE-E3C98BEA928D}">
      <dgm:prSet/>
      <dgm:spPr/>
      <dgm:t>
        <a:bodyPr/>
        <a:lstStyle/>
        <a:p>
          <a:endParaRPr lang="hu-HU"/>
        </a:p>
      </dgm:t>
    </dgm:pt>
    <dgm:pt modelId="{FD0A1F3B-14EF-48EE-8268-00A621E037C5}" type="sibTrans" cxnId="{724E9FEE-772A-435D-8AFE-E3C98BEA928D}">
      <dgm:prSet/>
      <dgm:spPr/>
      <dgm:t>
        <a:bodyPr/>
        <a:lstStyle/>
        <a:p>
          <a:endParaRPr lang="hu-HU"/>
        </a:p>
      </dgm:t>
    </dgm:pt>
    <dgm:pt modelId="{974BA0E5-6862-4CFF-84FC-F2A16CEB971F}">
      <dgm:prSet/>
      <dgm:spPr/>
      <dgm:t>
        <a:bodyPr/>
        <a:lstStyle/>
        <a:p>
          <a:r>
            <a:rPr lang="hu-HU" dirty="0"/>
            <a:t>Szállás(ok) meghirdetése</a:t>
          </a:r>
          <a:endParaRPr lang="en-US" dirty="0"/>
        </a:p>
      </dgm:t>
    </dgm:pt>
    <dgm:pt modelId="{71C2A509-282F-4E17-8518-52C40970253C}" type="parTrans" cxnId="{F4B99801-1F9E-407E-B5E8-13D53AEA8BA0}">
      <dgm:prSet/>
      <dgm:spPr/>
      <dgm:t>
        <a:bodyPr/>
        <a:lstStyle/>
        <a:p>
          <a:endParaRPr lang="hu-HU"/>
        </a:p>
      </dgm:t>
    </dgm:pt>
    <dgm:pt modelId="{4E571170-06DB-47D1-BBD4-2933E3E0D28B}" type="sibTrans" cxnId="{F4B99801-1F9E-407E-B5E8-13D53AEA8BA0}">
      <dgm:prSet/>
      <dgm:spPr/>
      <dgm:t>
        <a:bodyPr/>
        <a:lstStyle/>
        <a:p>
          <a:endParaRPr lang="hu-HU"/>
        </a:p>
      </dgm:t>
    </dgm:pt>
    <dgm:pt modelId="{1662D135-7E55-4C35-B8C9-6AA0A80BC551}">
      <dgm:prSet/>
      <dgm:spPr/>
      <dgm:t>
        <a:bodyPr/>
        <a:lstStyle/>
        <a:p>
          <a:r>
            <a:rPr lang="hu-HU" dirty="0"/>
            <a:t>Hirdetések módosítása, törlése</a:t>
          </a:r>
          <a:endParaRPr lang="en-US" dirty="0"/>
        </a:p>
      </dgm:t>
    </dgm:pt>
    <dgm:pt modelId="{3CDD705B-E46A-47B8-8239-42BA8464E426}" type="parTrans" cxnId="{DF468B11-2D70-483A-90CF-5814B475F529}">
      <dgm:prSet/>
      <dgm:spPr/>
      <dgm:t>
        <a:bodyPr/>
        <a:lstStyle/>
        <a:p>
          <a:endParaRPr lang="hu-HU"/>
        </a:p>
      </dgm:t>
    </dgm:pt>
    <dgm:pt modelId="{CFE1242A-8DFD-46D1-B1C7-106A0FA6618B}" type="sibTrans" cxnId="{DF468B11-2D70-483A-90CF-5814B475F529}">
      <dgm:prSet/>
      <dgm:spPr/>
      <dgm:t>
        <a:bodyPr/>
        <a:lstStyle/>
        <a:p>
          <a:endParaRPr lang="hu-HU"/>
        </a:p>
      </dgm:t>
    </dgm:pt>
    <dgm:pt modelId="{617E0B8E-1A78-429E-86C6-BC91AD8B28A5}" type="pres">
      <dgm:prSet presAssocID="{4D61CE8D-25D3-41E2-94E7-8051B7927E69}" presName="linear" presStyleCnt="0">
        <dgm:presLayoutVars>
          <dgm:dir/>
          <dgm:animLvl val="lvl"/>
          <dgm:resizeHandles val="exact"/>
        </dgm:presLayoutVars>
      </dgm:prSet>
      <dgm:spPr/>
    </dgm:pt>
    <dgm:pt modelId="{B1DAB7EC-26A9-4444-912A-D9E9B41E1199}" type="pres">
      <dgm:prSet presAssocID="{E5581C5A-AD5E-4E52-9F3F-DF48A042FA21}" presName="parentLin" presStyleCnt="0"/>
      <dgm:spPr/>
    </dgm:pt>
    <dgm:pt modelId="{F5B7353F-AEAF-4BD9-8C6E-A243BACF80AA}" type="pres">
      <dgm:prSet presAssocID="{E5581C5A-AD5E-4E52-9F3F-DF48A042FA21}" presName="parentLeftMargin" presStyleLbl="node1" presStyleIdx="0" presStyleCnt="2"/>
      <dgm:spPr/>
    </dgm:pt>
    <dgm:pt modelId="{27D42CD7-B06B-4DE7-9B26-63D28A46E931}" type="pres">
      <dgm:prSet presAssocID="{E5581C5A-AD5E-4E52-9F3F-DF48A042FA21}" presName="parentText" presStyleLbl="node1" presStyleIdx="0" presStyleCnt="2">
        <dgm:presLayoutVars>
          <dgm:chMax val="0"/>
          <dgm:bulletEnabled val="1"/>
        </dgm:presLayoutVars>
      </dgm:prSet>
      <dgm:spPr/>
    </dgm:pt>
    <dgm:pt modelId="{765D1892-E7C5-4F7D-B4D1-A27A334280D1}" type="pres">
      <dgm:prSet presAssocID="{E5581C5A-AD5E-4E52-9F3F-DF48A042FA21}" presName="negativeSpace" presStyleCnt="0"/>
      <dgm:spPr/>
    </dgm:pt>
    <dgm:pt modelId="{F5942052-809F-42A8-AED5-10E92656BC57}" type="pres">
      <dgm:prSet presAssocID="{E5581C5A-AD5E-4E52-9F3F-DF48A042FA21}" presName="childText" presStyleLbl="conFgAcc1" presStyleIdx="0" presStyleCnt="2">
        <dgm:presLayoutVars>
          <dgm:bulletEnabled val="1"/>
        </dgm:presLayoutVars>
      </dgm:prSet>
      <dgm:spPr/>
    </dgm:pt>
    <dgm:pt modelId="{24FB7BF3-58CD-489C-8609-344A92A68A49}" type="pres">
      <dgm:prSet presAssocID="{C7630D07-AED3-4627-80F8-A54C522E3AE0}" presName="spaceBetweenRectangles" presStyleCnt="0"/>
      <dgm:spPr/>
    </dgm:pt>
    <dgm:pt modelId="{00D8B350-4EE0-40A1-85EC-AAC04DBD4B48}" type="pres">
      <dgm:prSet presAssocID="{DB0DFA73-6C4E-4378-BE11-EED0F7CA01E6}" presName="parentLin" presStyleCnt="0"/>
      <dgm:spPr/>
    </dgm:pt>
    <dgm:pt modelId="{B2B7C241-D816-4B2E-BF7B-7F1E44553748}" type="pres">
      <dgm:prSet presAssocID="{DB0DFA73-6C4E-4378-BE11-EED0F7CA01E6}" presName="parentLeftMargin" presStyleLbl="node1" presStyleIdx="0" presStyleCnt="2"/>
      <dgm:spPr/>
    </dgm:pt>
    <dgm:pt modelId="{6126C1EC-0004-4F35-AFF8-DCB9CE9ECFD0}" type="pres">
      <dgm:prSet presAssocID="{DB0DFA73-6C4E-4378-BE11-EED0F7CA01E6}" presName="parentText" presStyleLbl="node1" presStyleIdx="1" presStyleCnt="2">
        <dgm:presLayoutVars>
          <dgm:chMax val="0"/>
          <dgm:bulletEnabled val="1"/>
        </dgm:presLayoutVars>
      </dgm:prSet>
      <dgm:spPr/>
    </dgm:pt>
    <dgm:pt modelId="{DDE03117-AF36-470A-8A77-E1B49A3E7818}" type="pres">
      <dgm:prSet presAssocID="{DB0DFA73-6C4E-4378-BE11-EED0F7CA01E6}" presName="negativeSpace" presStyleCnt="0"/>
      <dgm:spPr/>
    </dgm:pt>
    <dgm:pt modelId="{22CF9731-8436-412F-BD9C-184461CC3EE5}" type="pres">
      <dgm:prSet presAssocID="{DB0DFA73-6C4E-4378-BE11-EED0F7CA01E6}" presName="childText" presStyleLbl="conFgAcc1" presStyleIdx="1" presStyleCnt="2">
        <dgm:presLayoutVars>
          <dgm:bulletEnabled val="1"/>
        </dgm:presLayoutVars>
      </dgm:prSet>
      <dgm:spPr/>
    </dgm:pt>
  </dgm:ptLst>
  <dgm:cxnLst>
    <dgm:cxn modelId="{D7707E01-890B-43A0-B001-2B5860602EC1}" type="presOf" srcId="{1702343B-EAF8-4BAF-B69D-E01B68D6907A}" destId="{22CF9731-8436-412F-BD9C-184461CC3EE5}" srcOrd="0" destOrd="0" presId="urn:microsoft.com/office/officeart/2005/8/layout/list1"/>
    <dgm:cxn modelId="{F4B99801-1F9E-407E-B5E8-13D53AEA8BA0}" srcId="{DB0DFA73-6C4E-4378-BE11-EED0F7CA01E6}" destId="{974BA0E5-6862-4CFF-84FC-F2A16CEB971F}" srcOrd="6" destOrd="0" parTransId="{71C2A509-282F-4E17-8518-52C40970253C}" sibTransId="{4E571170-06DB-47D1-BBD4-2933E3E0D28B}"/>
    <dgm:cxn modelId="{7235240C-E7B7-4F22-AC14-A451626C4519}" type="presOf" srcId="{4D61CE8D-25D3-41E2-94E7-8051B7927E69}" destId="{617E0B8E-1A78-429E-86C6-BC91AD8B28A5}" srcOrd="0" destOrd="0" presId="urn:microsoft.com/office/officeart/2005/8/layout/list1"/>
    <dgm:cxn modelId="{DF468B11-2D70-483A-90CF-5814B475F529}" srcId="{DB0DFA73-6C4E-4378-BE11-EED0F7CA01E6}" destId="{1662D135-7E55-4C35-B8C9-6AA0A80BC551}" srcOrd="7" destOrd="0" parTransId="{3CDD705B-E46A-47B8-8239-42BA8464E426}" sibTransId="{CFE1242A-8DFD-46D1-B1C7-106A0FA6618B}"/>
    <dgm:cxn modelId="{1C97A030-E6E9-4417-B305-9FF3B4B8A5FD}" srcId="{4D61CE8D-25D3-41E2-94E7-8051B7927E69}" destId="{E5581C5A-AD5E-4E52-9F3F-DF48A042FA21}" srcOrd="0" destOrd="0" parTransId="{73D8FCD9-F89D-4DF3-8A51-2BCBD1A2585B}" sibTransId="{C7630D07-AED3-4627-80F8-A54C522E3AE0}"/>
    <dgm:cxn modelId="{76430036-5FA8-4CD5-B619-BBD5456E34D6}" type="presOf" srcId="{1662D135-7E55-4C35-B8C9-6AA0A80BC551}" destId="{22CF9731-8436-412F-BD9C-184461CC3EE5}" srcOrd="0" destOrd="7" presId="urn:microsoft.com/office/officeart/2005/8/layout/list1"/>
    <dgm:cxn modelId="{7478D93D-903E-4DF8-9D3F-EEDC4068AD55}" type="presOf" srcId="{974BA0E5-6862-4CFF-84FC-F2A16CEB971F}" destId="{22CF9731-8436-412F-BD9C-184461CC3EE5}" srcOrd="0" destOrd="6" presId="urn:microsoft.com/office/officeart/2005/8/layout/list1"/>
    <dgm:cxn modelId="{ADEFFF5C-E52B-42D1-97D5-F4E931C41E8A}" type="presOf" srcId="{5FBFB993-2B6C-4694-A4F6-CB366BF8F517}" destId="{22CF9731-8436-412F-BD9C-184461CC3EE5}" srcOrd="0" destOrd="5" presId="urn:microsoft.com/office/officeart/2005/8/layout/list1"/>
    <dgm:cxn modelId="{C4225064-5E4E-4A84-8EB2-A2C6CED10BD7}" type="presOf" srcId="{35F49244-FB74-407A-9AA5-2B556BBDD87C}" destId="{22CF9731-8436-412F-BD9C-184461CC3EE5}" srcOrd="0" destOrd="1" presId="urn:microsoft.com/office/officeart/2005/8/layout/list1"/>
    <dgm:cxn modelId="{D27EF946-CC7A-47C0-8F55-F8F3235266B3}" type="presOf" srcId="{DB0DFA73-6C4E-4378-BE11-EED0F7CA01E6}" destId="{6126C1EC-0004-4F35-AFF8-DCB9CE9ECFD0}" srcOrd="1" destOrd="0" presId="urn:microsoft.com/office/officeart/2005/8/layout/list1"/>
    <dgm:cxn modelId="{CCBFAE69-3845-4974-A6DB-D125DA3CF651}" srcId="{DB0DFA73-6C4E-4378-BE11-EED0F7CA01E6}" destId="{11555F2B-411B-4B2F-8D31-66245A35E51F}" srcOrd="3" destOrd="0" parTransId="{2F845D70-38F9-4FAD-B0FD-135023C78018}" sibTransId="{D90F5728-1DA8-4D0D-B1D3-A6A247B910FC}"/>
    <dgm:cxn modelId="{CFC5B14D-B50E-4CD6-8AD0-92E1931FD87E}" srcId="{4D61CE8D-25D3-41E2-94E7-8051B7927E69}" destId="{DB0DFA73-6C4E-4378-BE11-EED0F7CA01E6}" srcOrd="1" destOrd="0" parTransId="{5937C7C2-38EA-4B6A-A75C-9810A0B89462}" sibTransId="{B16A6595-0DFA-4E80-A867-47CD6712918B}"/>
    <dgm:cxn modelId="{3EA24A6E-C00E-4A89-93F5-9BBF99376036}" type="presOf" srcId="{DB0DFA73-6C4E-4378-BE11-EED0F7CA01E6}" destId="{B2B7C241-D816-4B2E-BF7B-7F1E44553748}" srcOrd="0" destOrd="0" presId="urn:microsoft.com/office/officeart/2005/8/layout/list1"/>
    <dgm:cxn modelId="{390B3F72-7491-482E-9A36-8C5808581AC8}" type="presOf" srcId="{D5274D20-8B38-466D-AEE5-79A97AB6627D}" destId="{22CF9731-8436-412F-BD9C-184461CC3EE5}" srcOrd="0" destOrd="2" presId="urn:microsoft.com/office/officeart/2005/8/layout/list1"/>
    <dgm:cxn modelId="{C41B5E83-BAB9-4277-8292-AEA175A85CAD}" type="presOf" srcId="{33132021-5D3C-4AE9-ACC5-0AC4698CE78E}" destId="{22CF9731-8436-412F-BD9C-184461CC3EE5}" srcOrd="0" destOrd="4" presId="urn:microsoft.com/office/officeart/2005/8/layout/list1"/>
    <dgm:cxn modelId="{57769486-F51B-4344-8D25-3ABD6AA3724D}" type="presOf" srcId="{E5581C5A-AD5E-4E52-9F3F-DF48A042FA21}" destId="{27D42CD7-B06B-4DE7-9B26-63D28A46E931}" srcOrd="1" destOrd="0" presId="urn:microsoft.com/office/officeart/2005/8/layout/list1"/>
    <dgm:cxn modelId="{A3CA0A94-D83D-4801-B29C-0A4E389E4309}" srcId="{DB0DFA73-6C4E-4378-BE11-EED0F7CA01E6}" destId="{33132021-5D3C-4AE9-ACC5-0AC4698CE78E}" srcOrd="4" destOrd="0" parTransId="{3C4C222A-2E1E-4DC3-87C7-8026DD22878F}" sibTransId="{35535763-4F06-409C-813E-B074525D238C}"/>
    <dgm:cxn modelId="{4FC0D396-33E2-46A2-8512-5936C6D6F851}" srcId="{DB0DFA73-6C4E-4378-BE11-EED0F7CA01E6}" destId="{1702343B-EAF8-4BAF-B69D-E01B68D6907A}" srcOrd="0" destOrd="0" parTransId="{820376DF-DA77-45A0-9327-B5DDA59F1C2A}" sibTransId="{D65DAD24-0B1F-49CF-AE8C-5918A0139B56}"/>
    <dgm:cxn modelId="{83170D97-212B-48AC-9ACA-45AA39AD7E7F}" srcId="{DB0DFA73-6C4E-4378-BE11-EED0F7CA01E6}" destId="{35F49244-FB74-407A-9AA5-2B556BBDD87C}" srcOrd="1" destOrd="0" parTransId="{5FF5C4C2-3EE3-4EDE-81CF-8E77C0A48AD1}" sibTransId="{41B31B59-2E8B-4EC9-B70C-B1A5479BF987}"/>
    <dgm:cxn modelId="{74435097-145E-4A14-A38F-D99514D49ED7}" type="presOf" srcId="{E5581C5A-AD5E-4E52-9F3F-DF48A042FA21}" destId="{F5B7353F-AEAF-4BD9-8C6E-A243BACF80AA}" srcOrd="0" destOrd="0" presId="urn:microsoft.com/office/officeart/2005/8/layout/list1"/>
    <dgm:cxn modelId="{996037CC-4424-4DD9-B962-64010D8A8CDA}" type="presOf" srcId="{11555F2B-411B-4B2F-8D31-66245A35E51F}" destId="{22CF9731-8436-412F-BD9C-184461CC3EE5}" srcOrd="0" destOrd="3" presId="urn:microsoft.com/office/officeart/2005/8/layout/list1"/>
    <dgm:cxn modelId="{6929A2E6-BC20-4360-867E-970FCA3C4FE7}" srcId="{DB0DFA73-6C4E-4378-BE11-EED0F7CA01E6}" destId="{D5274D20-8B38-466D-AEE5-79A97AB6627D}" srcOrd="2" destOrd="0" parTransId="{222984FE-703E-4D8D-B5BE-2CE973AE4A5B}" sibTransId="{56AABFE5-B720-4721-A477-1A1E985B07FE}"/>
    <dgm:cxn modelId="{724E9FEE-772A-435D-8AFE-E3C98BEA928D}" srcId="{DB0DFA73-6C4E-4378-BE11-EED0F7CA01E6}" destId="{5FBFB993-2B6C-4694-A4F6-CB366BF8F517}" srcOrd="5" destOrd="0" parTransId="{A4651B15-A214-41BC-89CA-274635606D5F}" sibTransId="{FD0A1F3B-14EF-48EE-8268-00A621E037C5}"/>
    <dgm:cxn modelId="{7A590C13-734B-4B79-B8A3-C4D98DF31A8C}" type="presParOf" srcId="{617E0B8E-1A78-429E-86C6-BC91AD8B28A5}" destId="{B1DAB7EC-26A9-4444-912A-D9E9B41E1199}" srcOrd="0" destOrd="0" presId="urn:microsoft.com/office/officeart/2005/8/layout/list1"/>
    <dgm:cxn modelId="{D5922843-7E13-4473-940B-AF2D95E86526}" type="presParOf" srcId="{B1DAB7EC-26A9-4444-912A-D9E9B41E1199}" destId="{F5B7353F-AEAF-4BD9-8C6E-A243BACF80AA}" srcOrd="0" destOrd="0" presId="urn:microsoft.com/office/officeart/2005/8/layout/list1"/>
    <dgm:cxn modelId="{786E3316-23E0-41D1-988B-C03DB9368A51}" type="presParOf" srcId="{B1DAB7EC-26A9-4444-912A-D9E9B41E1199}" destId="{27D42CD7-B06B-4DE7-9B26-63D28A46E931}" srcOrd="1" destOrd="0" presId="urn:microsoft.com/office/officeart/2005/8/layout/list1"/>
    <dgm:cxn modelId="{6D15D485-AF19-49E6-A6AB-60A8C3EA6830}" type="presParOf" srcId="{617E0B8E-1A78-429E-86C6-BC91AD8B28A5}" destId="{765D1892-E7C5-4F7D-B4D1-A27A334280D1}" srcOrd="1" destOrd="0" presId="urn:microsoft.com/office/officeart/2005/8/layout/list1"/>
    <dgm:cxn modelId="{08E34A96-A269-4863-9E82-6DCCF8948423}" type="presParOf" srcId="{617E0B8E-1A78-429E-86C6-BC91AD8B28A5}" destId="{F5942052-809F-42A8-AED5-10E92656BC57}" srcOrd="2" destOrd="0" presId="urn:microsoft.com/office/officeart/2005/8/layout/list1"/>
    <dgm:cxn modelId="{F11BAC28-456D-4CD9-93B1-2FEC44FCC37A}" type="presParOf" srcId="{617E0B8E-1A78-429E-86C6-BC91AD8B28A5}" destId="{24FB7BF3-58CD-489C-8609-344A92A68A49}" srcOrd="3" destOrd="0" presId="urn:microsoft.com/office/officeart/2005/8/layout/list1"/>
    <dgm:cxn modelId="{5160B13D-3383-4082-9F34-C2F397187AC6}" type="presParOf" srcId="{617E0B8E-1A78-429E-86C6-BC91AD8B28A5}" destId="{00D8B350-4EE0-40A1-85EC-AAC04DBD4B48}" srcOrd="4" destOrd="0" presId="urn:microsoft.com/office/officeart/2005/8/layout/list1"/>
    <dgm:cxn modelId="{0227D66B-68CA-4433-BF17-1651849762B3}" type="presParOf" srcId="{00D8B350-4EE0-40A1-85EC-AAC04DBD4B48}" destId="{B2B7C241-D816-4B2E-BF7B-7F1E44553748}" srcOrd="0" destOrd="0" presId="urn:microsoft.com/office/officeart/2005/8/layout/list1"/>
    <dgm:cxn modelId="{37D7D099-2A5A-4F31-9A69-146EAD62A195}" type="presParOf" srcId="{00D8B350-4EE0-40A1-85EC-AAC04DBD4B48}" destId="{6126C1EC-0004-4F35-AFF8-DCB9CE9ECFD0}" srcOrd="1" destOrd="0" presId="urn:microsoft.com/office/officeart/2005/8/layout/list1"/>
    <dgm:cxn modelId="{3C1C93E0-9424-45C4-B20A-7E96B5ECF6AF}" type="presParOf" srcId="{617E0B8E-1A78-429E-86C6-BC91AD8B28A5}" destId="{DDE03117-AF36-470A-8A77-E1B49A3E7818}" srcOrd="5" destOrd="0" presId="urn:microsoft.com/office/officeart/2005/8/layout/list1"/>
    <dgm:cxn modelId="{80D4590C-D77C-4887-84C5-3B27253BFB3C}" type="presParOf" srcId="{617E0B8E-1A78-429E-86C6-BC91AD8B28A5}" destId="{22CF9731-8436-412F-BD9C-184461CC3EE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CFE9F-04DE-4286-B242-17EC7D7958B3}">
      <dsp:nvSpPr>
        <dsp:cNvPr id="0" name=""/>
        <dsp:cNvSpPr/>
      </dsp:nvSpPr>
      <dsp:spPr>
        <a:xfrm>
          <a:off x="0" y="655385"/>
          <a:ext cx="6666833" cy="680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6524812-89C8-49DF-B451-ACEA62A54F69}">
      <dsp:nvSpPr>
        <dsp:cNvPr id="0" name=""/>
        <dsp:cNvSpPr/>
      </dsp:nvSpPr>
      <dsp:spPr>
        <a:xfrm>
          <a:off x="333341" y="256865"/>
          <a:ext cx="4666783" cy="7970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200150">
            <a:lnSpc>
              <a:spcPct val="90000"/>
            </a:lnSpc>
            <a:spcBef>
              <a:spcPct val="0"/>
            </a:spcBef>
            <a:spcAft>
              <a:spcPct val="35000"/>
            </a:spcAft>
            <a:buNone/>
          </a:pPr>
          <a:r>
            <a:rPr lang="hu-HU" sz="2700" kern="1200" dirty="0"/>
            <a:t>Kritériumok:</a:t>
          </a:r>
          <a:endParaRPr lang="en-US" sz="2700" kern="1200" dirty="0"/>
        </a:p>
      </dsp:txBody>
      <dsp:txXfrm>
        <a:off x="372249" y="295773"/>
        <a:ext cx="4588967" cy="719224"/>
      </dsp:txXfrm>
    </dsp:sp>
    <dsp:sp modelId="{33708E6E-8789-4384-8979-A760BF2EB17A}">
      <dsp:nvSpPr>
        <dsp:cNvPr id="0" name=""/>
        <dsp:cNvSpPr/>
      </dsp:nvSpPr>
      <dsp:spPr>
        <a:xfrm>
          <a:off x="0" y="1880105"/>
          <a:ext cx="6666833" cy="331694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62356" rIns="517420" bIns="192024" numCol="1" spcCol="1270" anchor="t" anchorCtr="0">
          <a:noAutofit/>
        </a:bodyPr>
        <a:lstStyle/>
        <a:p>
          <a:pPr marL="228600" lvl="1" indent="-228600" algn="l" defTabSz="1200150">
            <a:lnSpc>
              <a:spcPct val="90000"/>
            </a:lnSpc>
            <a:spcBef>
              <a:spcPct val="0"/>
            </a:spcBef>
            <a:spcAft>
              <a:spcPct val="15000"/>
            </a:spcAft>
            <a:buChar char="•"/>
          </a:pPr>
          <a:r>
            <a:rPr lang="hu-HU" sz="2700" kern="1200" dirty="0"/>
            <a:t>Bejelentkezés, regisztráció</a:t>
          </a:r>
          <a:endParaRPr lang="en-US" sz="2700" kern="1200" dirty="0"/>
        </a:p>
        <a:p>
          <a:pPr marL="228600" lvl="1" indent="-228600" algn="l" defTabSz="1200150">
            <a:lnSpc>
              <a:spcPct val="90000"/>
            </a:lnSpc>
            <a:spcBef>
              <a:spcPct val="0"/>
            </a:spcBef>
            <a:spcAft>
              <a:spcPct val="15000"/>
            </a:spcAft>
            <a:buChar char="•"/>
          </a:pPr>
          <a:r>
            <a:rPr lang="hu-HU" sz="2700" kern="1200" dirty="0"/>
            <a:t>Szállás(ok) megtekintése, lefoglalása</a:t>
          </a:r>
          <a:endParaRPr lang="en-US" sz="2700" kern="1200" dirty="0"/>
        </a:p>
        <a:p>
          <a:pPr marL="228600" lvl="1" indent="-228600" algn="l" defTabSz="1200150">
            <a:lnSpc>
              <a:spcPct val="90000"/>
            </a:lnSpc>
            <a:spcBef>
              <a:spcPct val="0"/>
            </a:spcBef>
            <a:spcAft>
              <a:spcPct val="15000"/>
            </a:spcAft>
            <a:buChar char="•"/>
          </a:pPr>
          <a:r>
            <a:rPr lang="hu-HU" sz="2700" kern="1200" dirty="0"/>
            <a:t>Foglalás visszaigazolása</a:t>
          </a:r>
          <a:endParaRPr lang="en-US" sz="2700" kern="1200" dirty="0"/>
        </a:p>
        <a:p>
          <a:pPr marL="228600" lvl="1" indent="-228600" algn="l" defTabSz="1200150">
            <a:lnSpc>
              <a:spcPct val="90000"/>
            </a:lnSpc>
            <a:spcBef>
              <a:spcPct val="0"/>
            </a:spcBef>
            <a:spcAft>
              <a:spcPct val="15000"/>
            </a:spcAft>
            <a:buChar char="•"/>
          </a:pPr>
          <a:r>
            <a:rPr lang="hu-HU" sz="2700" kern="1200" dirty="0"/>
            <a:t>Foglalás lemondása</a:t>
          </a:r>
          <a:endParaRPr lang="en-US" sz="2700" kern="1200" dirty="0"/>
        </a:p>
        <a:p>
          <a:pPr marL="228600" lvl="1" indent="-228600" algn="l" defTabSz="1200150">
            <a:lnSpc>
              <a:spcPct val="90000"/>
            </a:lnSpc>
            <a:spcBef>
              <a:spcPct val="0"/>
            </a:spcBef>
            <a:spcAft>
              <a:spcPct val="15000"/>
            </a:spcAft>
            <a:buChar char="•"/>
          </a:pPr>
          <a:r>
            <a:rPr lang="hu-HU" sz="2700" kern="1200" dirty="0"/>
            <a:t>Szállás utólagos értékelése</a:t>
          </a:r>
          <a:endParaRPr lang="en-US" sz="2700" kern="1200" dirty="0"/>
        </a:p>
      </dsp:txBody>
      <dsp:txXfrm>
        <a:off x="0" y="1880105"/>
        <a:ext cx="6666833" cy="3316949"/>
      </dsp:txXfrm>
    </dsp:sp>
    <dsp:sp modelId="{91E5CC6E-A3D2-4CFC-AF68-6DDBF8BECCE5}">
      <dsp:nvSpPr>
        <dsp:cNvPr id="0" name=""/>
        <dsp:cNvSpPr/>
      </dsp:nvSpPr>
      <dsp:spPr>
        <a:xfrm>
          <a:off x="333341" y="1481585"/>
          <a:ext cx="4666783" cy="7970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200150">
            <a:lnSpc>
              <a:spcPct val="90000"/>
            </a:lnSpc>
            <a:spcBef>
              <a:spcPct val="0"/>
            </a:spcBef>
            <a:spcAft>
              <a:spcPct val="35000"/>
            </a:spcAft>
            <a:buNone/>
          </a:pPr>
          <a:r>
            <a:rPr lang="hu-HU" sz="2700" kern="1200"/>
            <a:t>Felhasználó (szálláskereső): </a:t>
          </a:r>
          <a:endParaRPr lang="en-US" sz="2700" kern="1200"/>
        </a:p>
      </dsp:txBody>
      <dsp:txXfrm>
        <a:off x="372249" y="1520493"/>
        <a:ext cx="4588967"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C0030-AC7F-4876-950C-680BFC4B27D6}">
      <dsp:nvSpPr>
        <dsp:cNvPr id="0" name=""/>
        <dsp:cNvSpPr/>
      </dsp:nvSpPr>
      <dsp:spPr>
        <a:xfrm>
          <a:off x="0" y="620397"/>
          <a:ext cx="6666833" cy="882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222BCA9-5849-47C9-B8DD-A99AEDF8FD91}">
      <dsp:nvSpPr>
        <dsp:cNvPr id="0" name=""/>
        <dsp:cNvSpPr/>
      </dsp:nvSpPr>
      <dsp:spPr>
        <a:xfrm>
          <a:off x="333341" y="103797"/>
          <a:ext cx="4666783" cy="10332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555750">
            <a:lnSpc>
              <a:spcPct val="90000"/>
            </a:lnSpc>
            <a:spcBef>
              <a:spcPct val="0"/>
            </a:spcBef>
            <a:spcAft>
              <a:spcPct val="35000"/>
            </a:spcAft>
            <a:buNone/>
          </a:pPr>
          <a:r>
            <a:rPr lang="hu-HU" sz="3500" kern="1200"/>
            <a:t>Kritériumok:</a:t>
          </a:r>
          <a:endParaRPr lang="en-US" sz="3500" kern="1200"/>
        </a:p>
      </dsp:txBody>
      <dsp:txXfrm>
        <a:off x="383778" y="154234"/>
        <a:ext cx="4565909" cy="932326"/>
      </dsp:txXfrm>
    </dsp:sp>
    <dsp:sp modelId="{5120051A-4A1B-49CA-9D03-BBC699DE2601}">
      <dsp:nvSpPr>
        <dsp:cNvPr id="0" name=""/>
        <dsp:cNvSpPr/>
      </dsp:nvSpPr>
      <dsp:spPr>
        <a:xfrm>
          <a:off x="0" y="2207997"/>
          <a:ext cx="6666833" cy="314212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728980" rIns="517420" bIns="248920" numCol="1" spcCol="1270" anchor="t" anchorCtr="0">
          <a:noAutofit/>
        </a:bodyPr>
        <a:lstStyle/>
        <a:p>
          <a:pPr marL="285750" lvl="1" indent="-285750" algn="l" defTabSz="1555750">
            <a:lnSpc>
              <a:spcPct val="90000"/>
            </a:lnSpc>
            <a:spcBef>
              <a:spcPct val="0"/>
            </a:spcBef>
            <a:spcAft>
              <a:spcPct val="15000"/>
            </a:spcAft>
            <a:buChar char="•"/>
          </a:pPr>
          <a:r>
            <a:rPr lang="hu-HU" sz="3500" kern="1200"/>
            <a:t>Bejelentkezés, regisztráció</a:t>
          </a:r>
          <a:endParaRPr lang="en-US" sz="3500" kern="1200"/>
        </a:p>
        <a:p>
          <a:pPr marL="285750" lvl="1" indent="-285750" algn="l" defTabSz="1555750">
            <a:lnSpc>
              <a:spcPct val="90000"/>
            </a:lnSpc>
            <a:spcBef>
              <a:spcPct val="0"/>
            </a:spcBef>
            <a:spcAft>
              <a:spcPct val="15000"/>
            </a:spcAft>
            <a:buChar char="•"/>
          </a:pPr>
          <a:r>
            <a:rPr lang="hu-HU" sz="3500" kern="1200" dirty="0"/>
            <a:t>Szállás(ok) meghirdetése</a:t>
          </a:r>
          <a:endParaRPr lang="en-US" sz="3500" kern="1200" dirty="0"/>
        </a:p>
        <a:p>
          <a:pPr marL="285750" lvl="1" indent="-285750" algn="l" defTabSz="1555750">
            <a:lnSpc>
              <a:spcPct val="90000"/>
            </a:lnSpc>
            <a:spcBef>
              <a:spcPct val="0"/>
            </a:spcBef>
            <a:spcAft>
              <a:spcPct val="15000"/>
            </a:spcAft>
            <a:buChar char="•"/>
          </a:pPr>
          <a:r>
            <a:rPr lang="hu-HU" sz="3500" kern="1200" dirty="0"/>
            <a:t>Hirdetések módosítása, törlése</a:t>
          </a:r>
          <a:endParaRPr lang="en-US" sz="3500" kern="1200" dirty="0"/>
        </a:p>
      </dsp:txBody>
      <dsp:txXfrm>
        <a:off x="0" y="2207997"/>
        <a:ext cx="6666833" cy="3142125"/>
      </dsp:txXfrm>
    </dsp:sp>
    <dsp:sp modelId="{ED002A63-E728-492C-9880-039C459546BC}">
      <dsp:nvSpPr>
        <dsp:cNvPr id="0" name=""/>
        <dsp:cNvSpPr/>
      </dsp:nvSpPr>
      <dsp:spPr>
        <a:xfrm>
          <a:off x="333341" y="1691397"/>
          <a:ext cx="4666783" cy="10332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555750">
            <a:lnSpc>
              <a:spcPct val="90000"/>
            </a:lnSpc>
            <a:spcBef>
              <a:spcPct val="0"/>
            </a:spcBef>
            <a:spcAft>
              <a:spcPct val="35000"/>
            </a:spcAft>
            <a:buNone/>
          </a:pPr>
          <a:r>
            <a:rPr lang="hu-HU" sz="3500" kern="1200"/>
            <a:t>Felhasználó (hirdető): </a:t>
          </a:r>
          <a:endParaRPr lang="en-US" sz="3500" kern="1200"/>
        </a:p>
      </dsp:txBody>
      <dsp:txXfrm>
        <a:off x="383778" y="1741834"/>
        <a:ext cx="4565909" cy="9323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942052-809F-42A8-AED5-10E92656BC57}">
      <dsp:nvSpPr>
        <dsp:cNvPr id="0" name=""/>
        <dsp:cNvSpPr/>
      </dsp:nvSpPr>
      <dsp:spPr>
        <a:xfrm>
          <a:off x="0" y="388718"/>
          <a:ext cx="10515600" cy="478800"/>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D42CD7-B06B-4DE7-9B26-63D28A46E931}">
      <dsp:nvSpPr>
        <dsp:cNvPr id="0" name=""/>
        <dsp:cNvSpPr/>
      </dsp:nvSpPr>
      <dsp:spPr>
        <a:xfrm>
          <a:off x="525780" y="108278"/>
          <a:ext cx="7360920" cy="56088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hu-HU" sz="1900" kern="1200" dirty="0"/>
            <a:t>Kritériumok:</a:t>
          </a:r>
          <a:endParaRPr lang="en-US" sz="1900" kern="1200" dirty="0"/>
        </a:p>
      </dsp:txBody>
      <dsp:txXfrm>
        <a:off x="553160" y="135658"/>
        <a:ext cx="7306160" cy="506120"/>
      </dsp:txXfrm>
    </dsp:sp>
    <dsp:sp modelId="{22CF9731-8436-412F-BD9C-184461CC3EE5}">
      <dsp:nvSpPr>
        <dsp:cNvPr id="0" name=""/>
        <dsp:cNvSpPr/>
      </dsp:nvSpPr>
      <dsp:spPr>
        <a:xfrm>
          <a:off x="0" y="1250559"/>
          <a:ext cx="10515600" cy="2992500"/>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95732" rIns="816127" bIns="135128" numCol="1" spcCol="1270" anchor="t" anchorCtr="0">
          <a:noAutofit/>
        </a:bodyPr>
        <a:lstStyle/>
        <a:p>
          <a:pPr marL="171450" lvl="1" indent="-171450" algn="l" defTabSz="844550">
            <a:lnSpc>
              <a:spcPct val="90000"/>
            </a:lnSpc>
            <a:spcBef>
              <a:spcPct val="0"/>
            </a:spcBef>
            <a:spcAft>
              <a:spcPct val="15000"/>
            </a:spcAft>
            <a:buChar char="•"/>
          </a:pPr>
          <a:r>
            <a:rPr lang="hu-HU" sz="1900" kern="1200" dirty="0"/>
            <a:t>Mindenre képes amire a többi felhasználó is</a:t>
          </a:r>
          <a:endParaRPr lang="en-US" sz="1900" kern="1200" dirty="0"/>
        </a:p>
        <a:p>
          <a:pPr marL="171450" lvl="1" indent="-171450" algn="l" defTabSz="844550">
            <a:lnSpc>
              <a:spcPct val="90000"/>
            </a:lnSpc>
            <a:spcBef>
              <a:spcPct val="0"/>
            </a:spcBef>
            <a:spcAft>
              <a:spcPct val="15000"/>
            </a:spcAft>
            <a:buChar char="•"/>
          </a:pPr>
          <a:r>
            <a:rPr lang="hu-HU" sz="1900" kern="1200" dirty="0"/>
            <a:t>Bejelentkezés, regisztráció</a:t>
          </a:r>
          <a:endParaRPr lang="en-US" sz="1900" kern="1200" dirty="0"/>
        </a:p>
        <a:p>
          <a:pPr marL="171450" lvl="1" indent="-171450" algn="l" defTabSz="844550">
            <a:lnSpc>
              <a:spcPct val="90000"/>
            </a:lnSpc>
            <a:spcBef>
              <a:spcPct val="0"/>
            </a:spcBef>
            <a:spcAft>
              <a:spcPct val="15000"/>
            </a:spcAft>
            <a:buChar char="•"/>
          </a:pPr>
          <a:r>
            <a:rPr lang="hu-HU" sz="1900" kern="1200"/>
            <a:t>Szállás(ok) megtekintése, lefoglalása</a:t>
          </a:r>
          <a:endParaRPr lang="en-US" sz="1900" kern="1200" dirty="0"/>
        </a:p>
        <a:p>
          <a:pPr marL="171450" lvl="1" indent="-171450" algn="l" defTabSz="844550">
            <a:lnSpc>
              <a:spcPct val="90000"/>
            </a:lnSpc>
            <a:spcBef>
              <a:spcPct val="0"/>
            </a:spcBef>
            <a:spcAft>
              <a:spcPct val="15000"/>
            </a:spcAft>
            <a:buChar char="•"/>
          </a:pPr>
          <a:r>
            <a:rPr lang="hu-HU" sz="1900" kern="1200"/>
            <a:t>Foglalás visszaigazolása</a:t>
          </a:r>
          <a:endParaRPr lang="en-US" sz="1900" kern="1200" dirty="0"/>
        </a:p>
        <a:p>
          <a:pPr marL="171450" lvl="1" indent="-171450" algn="l" defTabSz="844550">
            <a:lnSpc>
              <a:spcPct val="90000"/>
            </a:lnSpc>
            <a:spcBef>
              <a:spcPct val="0"/>
            </a:spcBef>
            <a:spcAft>
              <a:spcPct val="15000"/>
            </a:spcAft>
            <a:buChar char="•"/>
          </a:pPr>
          <a:r>
            <a:rPr lang="hu-HU" sz="1900" kern="1200"/>
            <a:t>Foglalás lemondása</a:t>
          </a:r>
          <a:endParaRPr lang="en-US" sz="1900" kern="1200" dirty="0"/>
        </a:p>
        <a:p>
          <a:pPr marL="171450" lvl="1" indent="-171450" algn="l" defTabSz="844550">
            <a:lnSpc>
              <a:spcPct val="90000"/>
            </a:lnSpc>
            <a:spcBef>
              <a:spcPct val="0"/>
            </a:spcBef>
            <a:spcAft>
              <a:spcPct val="15000"/>
            </a:spcAft>
            <a:buChar char="•"/>
          </a:pPr>
          <a:r>
            <a:rPr lang="hu-HU" sz="1900" kern="1200" dirty="0"/>
            <a:t>Szállás utólagos értékelése</a:t>
          </a:r>
          <a:endParaRPr lang="en-US" sz="1900" kern="1200" dirty="0"/>
        </a:p>
        <a:p>
          <a:pPr marL="171450" lvl="1" indent="-171450" algn="l" defTabSz="844550">
            <a:lnSpc>
              <a:spcPct val="90000"/>
            </a:lnSpc>
            <a:spcBef>
              <a:spcPct val="0"/>
            </a:spcBef>
            <a:spcAft>
              <a:spcPct val="15000"/>
            </a:spcAft>
            <a:buChar char="•"/>
          </a:pPr>
          <a:r>
            <a:rPr lang="hu-HU" sz="1900" kern="1200" dirty="0"/>
            <a:t>Szállás(ok) meghirdetése</a:t>
          </a:r>
          <a:endParaRPr lang="en-US" sz="1900" kern="1200" dirty="0"/>
        </a:p>
        <a:p>
          <a:pPr marL="171450" lvl="1" indent="-171450" algn="l" defTabSz="844550">
            <a:lnSpc>
              <a:spcPct val="90000"/>
            </a:lnSpc>
            <a:spcBef>
              <a:spcPct val="0"/>
            </a:spcBef>
            <a:spcAft>
              <a:spcPct val="15000"/>
            </a:spcAft>
            <a:buChar char="•"/>
          </a:pPr>
          <a:r>
            <a:rPr lang="hu-HU" sz="1900" kern="1200" dirty="0"/>
            <a:t>Hirdetések módosítása, törlése</a:t>
          </a:r>
          <a:endParaRPr lang="en-US" sz="1900" kern="1200" dirty="0"/>
        </a:p>
      </dsp:txBody>
      <dsp:txXfrm>
        <a:off x="0" y="1250559"/>
        <a:ext cx="10515600" cy="2992500"/>
      </dsp:txXfrm>
    </dsp:sp>
    <dsp:sp modelId="{6126C1EC-0004-4F35-AFF8-DCB9CE9ECFD0}">
      <dsp:nvSpPr>
        <dsp:cNvPr id="0" name=""/>
        <dsp:cNvSpPr/>
      </dsp:nvSpPr>
      <dsp:spPr>
        <a:xfrm>
          <a:off x="525780" y="970119"/>
          <a:ext cx="7360920" cy="56088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hu-HU" sz="1900" kern="1200"/>
            <a:t>Felhasználó (admin): </a:t>
          </a:r>
          <a:endParaRPr lang="en-US" sz="1900" kern="1200"/>
        </a:p>
      </dsp:txBody>
      <dsp:txXfrm>
        <a:off x="553160" y="997499"/>
        <a:ext cx="7306160"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C930BF0-1456-15A8-7D3E-22C0C2092513}"/>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76E593CD-C54E-40CA-2DAC-2857E1897D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F3157C70-FA66-F615-236F-FB123F871310}"/>
              </a:ext>
            </a:extLst>
          </p:cNvPr>
          <p:cNvSpPr>
            <a:spLocks noGrp="1"/>
          </p:cNvSpPr>
          <p:nvPr>
            <p:ph type="dt" sz="half" idx="10"/>
          </p:nvPr>
        </p:nvSpPr>
        <p:spPr/>
        <p:txBody>
          <a:bodyPr/>
          <a:lstStyle/>
          <a:p>
            <a:fld id="{6DBD326F-F71F-4BB2-92C8-9983EB3A3209}" type="datetimeFigureOut">
              <a:rPr lang="hu-HU" smtClean="0"/>
              <a:t>2024. 10. 06.</a:t>
            </a:fld>
            <a:endParaRPr lang="hu-HU"/>
          </a:p>
        </p:txBody>
      </p:sp>
      <p:sp>
        <p:nvSpPr>
          <p:cNvPr id="5" name="Élőláb helye 4">
            <a:extLst>
              <a:ext uri="{FF2B5EF4-FFF2-40B4-BE49-F238E27FC236}">
                <a16:creationId xmlns:a16="http://schemas.microsoft.com/office/drawing/2014/main" id="{AFFEC38D-FB21-2627-9C46-66A59D90CCDA}"/>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AF2BCC20-0CA5-B3B5-2351-1CA6037C6568}"/>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976250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5C52D6F-13C1-2B86-16E8-7AE903BBF67F}"/>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FB0706EF-6968-EE4B-08C8-BF7F138FAEFB}"/>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235FDC79-ABD7-06A3-4420-1BF44B32DCF3}"/>
              </a:ext>
            </a:extLst>
          </p:cNvPr>
          <p:cNvSpPr>
            <a:spLocks noGrp="1"/>
          </p:cNvSpPr>
          <p:nvPr>
            <p:ph type="dt" sz="half" idx="10"/>
          </p:nvPr>
        </p:nvSpPr>
        <p:spPr/>
        <p:txBody>
          <a:bodyPr/>
          <a:lstStyle/>
          <a:p>
            <a:fld id="{6DBD326F-F71F-4BB2-92C8-9983EB3A3209}" type="datetimeFigureOut">
              <a:rPr lang="hu-HU" smtClean="0"/>
              <a:t>2024. 10. 06.</a:t>
            </a:fld>
            <a:endParaRPr lang="hu-HU"/>
          </a:p>
        </p:txBody>
      </p:sp>
      <p:sp>
        <p:nvSpPr>
          <p:cNvPr id="5" name="Élőláb helye 4">
            <a:extLst>
              <a:ext uri="{FF2B5EF4-FFF2-40B4-BE49-F238E27FC236}">
                <a16:creationId xmlns:a16="http://schemas.microsoft.com/office/drawing/2014/main" id="{B9FB1AA4-658A-EDFF-DE65-6865E0D15322}"/>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6C00AD3E-5C3E-6B22-3FE5-448A378C36EA}"/>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225807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690DEE01-2BA5-928D-F5BB-60AC5CA8EA9E}"/>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2C6CFDF3-B9D5-9244-D98B-B4993E992DD4}"/>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86E92A05-299E-299D-691D-1B692802DD9C}"/>
              </a:ext>
            </a:extLst>
          </p:cNvPr>
          <p:cNvSpPr>
            <a:spLocks noGrp="1"/>
          </p:cNvSpPr>
          <p:nvPr>
            <p:ph type="dt" sz="half" idx="10"/>
          </p:nvPr>
        </p:nvSpPr>
        <p:spPr/>
        <p:txBody>
          <a:bodyPr/>
          <a:lstStyle/>
          <a:p>
            <a:fld id="{6DBD326F-F71F-4BB2-92C8-9983EB3A3209}" type="datetimeFigureOut">
              <a:rPr lang="hu-HU" smtClean="0"/>
              <a:t>2024. 10. 06.</a:t>
            </a:fld>
            <a:endParaRPr lang="hu-HU"/>
          </a:p>
        </p:txBody>
      </p:sp>
      <p:sp>
        <p:nvSpPr>
          <p:cNvPr id="5" name="Élőláb helye 4">
            <a:extLst>
              <a:ext uri="{FF2B5EF4-FFF2-40B4-BE49-F238E27FC236}">
                <a16:creationId xmlns:a16="http://schemas.microsoft.com/office/drawing/2014/main" id="{9E6463BD-4816-FC6F-9EAD-CADE2A051C0D}"/>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BD9DFE6-A64A-AE23-DDDD-2143D2C28D73}"/>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314655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BB1185A-2AEA-17B4-9117-7433DCFE8A2F}"/>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48886291-B04F-9C13-E3DC-01A66181D5EC}"/>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41E33192-FD28-2B3C-B8C0-BE67D3978D80}"/>
              </a:ext>
            </a:extLst>
          </p:cNvPr>
          <p:cNvSpPr>
            <a:spLocks noGrp="1"/>
          </p:cNvSpPr>
          <p:nvPr>
            <p:ph type="dt" sz="half" idx="10"/>
          </p:nvPr>
        </p:nvSpPr>
        <p:spPr/>
        <p:txBody>
          <a:bodyPr/>
          <a:lstStyle/>
          <a:p>
            <a:fld id="{6DBD326F-F71F-4BB2-92C8-9983EB3A3209}" type="datetimeFigureOut">
              <a:rPr lang="hu-HU" smtClean="0"/>
              <a:t>2024. 10. 06.</a:t>
            </a:fld>
            <a:endParaRPr lang="hu-HU"/>
          </a:p>
        </p:txBody>
      </p:sp>
      <p:sp>
        <p:nvSpPr>
          <p:cNvPr id="5" name="Élőláb helye 4">
            <a:extLst>
              <a:ext uri="{FF2B5EF4-FFF2-40B4-BE49-F238E27FC236}">
                <a16:creationId xmlns:a16="http://schemas.microsoft.com/office/drawing/2014/main" id="{A2AAB14F-E3D0-D36B-9808-BA03ADCA595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387C8581-EEC1-736A-56A3-FA084E7137BE}"/>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2997516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3A2FD5B-F5FD-4C24-DF04-BDBE33C65055}"/>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21315D29-26F1-3176-C581-A818A543CA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C2524ECF-BB65-8E76-B931-60BB1563D8C7}"/>
              </a:ext>
            </a:extLst>
          </p:cNvPr>
          <p:cNvSpPr>
            <a:spLocks noGrp="1"/>
          </p:cNvSpPr>
          <p:nvPr>
            <p:ph type="dt" sz="half" idx="10"/>
          </p:nvPr>
        </p:nvSpPr>
        <p:spPr/>
        <p:txBody>
          <a:bodyPr/>
          <a:lstStyle/>
          <a:p>
            <a:fld id="{6DBD326F-F71F-4BB2-92C8-9983EB3A3209}" type="datetimeFigureOut">
              <a:rPr lang="hu-HU" smtClean="0"/>
              <a:t>2024. 10. 06.</a:t>
            </a:fld>
            <a:endParaRPr lang="hu-HU"/>
          </a:p>
        </p:txBody>
      </p:sp>
      <p:sp>
        <p:nvSpPr>
          <p:cNvPr id="5" name="Élőláb helye 4">
            <a:extLst>
              <a:ext uri="{FF2B5EF4-FFF2-40B4-BE49-F238E27FC236}">
                <a16:creationId xmlns:a16="http://schemas.microsoft.com/office/drawing/2014/main" id="{0C4B625A-418F-58C1-1A1E-924C6D3B367E}"/>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FCE580FD-49AB-205E-BE70-8C99F83ED9F4}"/>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1725155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E4390BA-28FA-3350-6AD5-BACDCEA86088}"/>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B2F7BD4E-ADB3-9DBC-7578-4704A3C187F7}"/>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6EF81430-E951-7AB9-2FBA-A82B49079279}"/>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10FF1ACD-F476-4A3C-CA1D-1C7EC691D737}"/>
              </a:ext>
            </a:extLst>
          </p:cNvPr>
          <p:cNvSpPr>
            <a:spLocks noGrp="1"/>
          </p:cNvSpPr>
          <p:nvPr>
            <p:ph type="dt" sz="half" idx="10"/>
          </p:nvPr>
        </p:nvSpPr>
        <p:spPr/>
        <p:txBody>
          <a:bodyPr/>
          <a:lstStyle/>
          <a:p>
            <a:fld id="{6DBD326F-F71F-4BB2-92C8-9983EB3A3209}" type="datetimeFigureOut">
              <a:rPr lang="hu-HU" smtClean="0"/>
              <a:t>2024. 10. 06.</a:t>
            </a:fld>
            <a:endParaRPr lang="hu-HU"/>
          </a:p>
        </p:txBody>
      </p:sp>
      <p:sp>
        <p:nvSpPr>
          <p:cNvPr id="6" name="Élőláb helye 5">
            <a:extLst>
              <a:ext uri="{FF2B5EF4-FFF2-40B4-BE49-F238E27FC236}">
                <a16:creationId xmlns:a16="http://schemas.microsoft.com/office/drawing/2014/main" id="{C1FD32BC-58D6-BE21-2DAB-526846E39FD7}"/>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F58DBB73-2C95-2FEF-9182-39E6BE0E5794}"/>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4277914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802C137-0FE0-289E-859A-BCBAFC229748}"/>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40A814AE-4BFC-0E2F-148A-4060D17F2D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3273F6EA-BFCA-2296-5BA3-0697CFCB0EE2}"/>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AE1CF526-1C5F-DCB1-2B46-A796D41E5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335ECEE9-72A3-E8E0-D6EF-336483923284}"/>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07142C45-EA39-9F25-CC03-E417B1D12A84}"/>
              </a:ext>
            </a:extLst>
          </p:cNvPr>
          <p:cNvSpPr>
            <a:spLocks noGrp="1"/>
          </p:cNvSpPr>
          <p:nvPr>
            <p:ph type="dt" sz="half" idx="10"/>
          </p:nvPr>
        </p:nvSpPr>
        <p:spPr/>
        <p:txBody>
          <a:bodyPr/>
          <a:lstStyle/>
          <a:p>
            <a:fld id="{6DBD326F-F71F-4BB2-92C8-9983EB3A3209}" type="datetimeFigureOut">
              <a:rPr lang="hu-HU" smtClean="0"/>
              <a:t>2024. 10. 06.</a:t>
            </a:fld>
            <a:endParaRPr lang="hu-HU"/>
          </a:p>
        </p:txBody>
      </p:sp>
      <p:sp>
        <p:nvSpPr>
          <p:cNvPr id="8" name="Élőláb helye 7">
            <a:extLst>
              <a:ext uri="{FF2B5EF4-FFF2-40B4-BE49-F238E27FC236}">
                <a16:creationId xmlns:a16="http://schemas.microsoft.com/office/drawing/2014/main" id="{B518EBDB-7F70-51F5-167A-081E3BC9159B}"/>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CDFB32C9-C70B-C676-AFA0-2E373596A90C}"/>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329046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FF460B8-2163-9CA6-42BF-3932E839C49A}"/>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AD9F2D84-C445-AB81-C8C9-89EFEFF49E43}"/>
              </a:ext>
            </a:extLst>
          </p:cNvPr>
          <p:cNvSpPr>
            <a:spLocks noGrp="1"/>
          </p:cNvSpPr>
          <p:nvPr>
            <p:ph type="dt" sz="half" idx="10"/>
          </p:nvPr>
        </p:nvSpPr>
        <p:spPr/>
        <p:txBody>
          <a:bodyPr/>
          <a:lstStyle/>
          <a:p>
            <a:fld id="{6DBD326F-F71F-4BB2-92C8-9983EB3A3209}" type="datetimeFigureOut">
              <a:rPr lang="hu-HU" smtClean="0"/>
              <a:t>2024. 10. 06.</a:t>
            </a:fld>
            <a:endParaRPr lang="hu-HU"/>
          </a:p>
        </p:txBody>
      </p:sp>
      <p:sp>
        <p:nvSpPr>
          <p:cNvPr id="4" name="Élőláb helye 3">
            <a:extLst>
              <a:ext uri="{FF2B5EF4-FFF2-40B4-BE49-F238E27FC236}">
                <a16:creationId xmlns:a16="http://schemas.microsoft.com/office/drawing/2014/main" id="{F4EF0BD9-7602-95B1-D4FE-D3E39794C2DF}"/>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58BF9D19-B056-7D43-EA01-9EEEC58569A4}"/>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7222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E81C80A1-C04D-CB27-D6F9-EE88F5ECFD66}"/>
              </a:ext>
            </a:extLst>
          </p:cNvPr>
          <p:cNvSpPr>
            <a:spLocks noGrp="1"/>
          </p:cNvSpPr>
          <p:nvPr>
            <p:ph type="dt" sz="half" idx="10"/>
          </p:nvPr>
        </p:nvSpPr>
        <p:spPr/>
        <p:txBody>
          <a:bodyPr/>
          <a:lstStyle/>
          <a:p>
            <a:fld id="{6DBD326F-F71F-4BB2-92C8-9983EB3A3209}" type="datetimeFigureOut">
              <a:rPr lang="hu-HU" smtClean="0"/>
              <a:t>2024. 10. 06.</a:t>
            </a:fld>
            <a:endParaRPr lang="hu-HU"/>
          </a:p>
        </p:txBody>
      </p:sp>
      <p:sp>
        <p:nvSpPr>
          <p:cNvPr id="3" name="Élőláb helye 2">
            <a:extLst>
              <a:ext uri="{FF2B5EF4-FFF2-40B4-BE49-F238E27FC236}">
                <a16:creationId xmlns:a16="http://schemas.microsoft.com/office/drawing/2014/main" id="{F7A3F24F-A8E6-57E4-0722-399784C6E899}"/>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29E55BA7-1CE9-FFC9-5A88-395C115DBEBC}"/>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1619600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4AD09B5-F778-9F27-4E19-0DA21C08933B}"/>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8507754A-8E6B-CFDA-2148-26459F2A74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E9AAC063-C2D1-3F93-6951-600D6CD0B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9D216983-2B5F-1336-B811-7D5C59C0F0C2}"/>
              </a:ext>
            </a:extLst>
          </p:cNvPr>
          <p:cNvSpPr>
            <a:spLocks noGrp="1"/>
          </p:cNvSpPr>
          <p:nvPr>
            <p:ph type="dt" sz="half" idx="10"/>
          </p:nvPr>
        </p:nvSpPr>
        <p:spPr/>
        <p:txBody>
          <a:bodyPr/>
          <a:lstStyle/>
          <a:p>
            <a:fld id="{6DBD326F-F71F-4BB2-92C8-9983EB3A3209}" type="datetimeFigureOut">
              <a:rPr lang="hu-HU" smtClean="0"/>
              <a:t>2024. 10. 06.</a:t>
            </a:fld>
            <a:endParaRPr lang="hu-HU"/>
          </a:p>
        </p:txBody>
      </p:sp>
      <p:sp>
        <p:nvSpPr>
          <p:cNvPr id="6" name="Élőláb helye 5">
            <a:extLst>
              <a:ext uri="{FF2B5EF4-FFF2-40B4-BE49-F238E27FC236}">
                <a16:creationId xmlns:a16="http://schemas.microsoft.com/office/drawing/2014/main" id="{F6D419B0-AB2C-8108-E985-CF0F183C97C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336C8C1F-B1C7-1463-C3E4-2E6FF7A7B1F9}"/>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133684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1F3E70C-63AE-EA2E-3F17-23A48C0F8468}"/>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1881B077-F084-9F6F-1724-28A223B9B8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00CACAC5-7A0B-3026-FDCB-3AF4181D5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27A80E25-DCD1-CB3F-92CA-B9953781D000}"/>
              </a:ext>
            </a:extLst>
          </p:cNvPr>
          <p:cNvSpPr>
            <a:spLocks noGrp="1"/>
          </p:cNvSpPr>
          <p:nvPr>
            <p:ph type="dt" sz="half" idx="10"/>
          </p:nvPr>
        </p:nvSpPr>
        <p:spPr/>
        <p:txBody>
          <a:bodyPr/>
          <a:lstStyle/>
          <a:p>
            <a:fld id="{6DBD326F-F71F-4BB2-92C8-9983EB3A3209}" type="datetimeFigureOut">
              <a:rPr lang="hu-HU" smtClean="0"/>
              <a:t>2024. 10. 06.</a:t>
            </a:fld>
            <a:endParaRPr lang="hu-HU"/>
          </a:p>
        </p:txBody>
      </p:sp>
      <p:sp>
        <p:nvSpPr>
          <p:cNvPr id="6" name="Élőláb helye 5">
            <a:extLst>
              <a:ext uri="{FF2B5EF4-FFF2-40B4-BE49-F238E27FC236}">
                <a16:creationId xmlns:a16="http://schemas.microsoft.com/office/drawing/2014/main" id="{76E94E56-AB46-0AC3-CD71-A8C6FFC1D504}"/>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EF9CCC8B-0CC8-7623-5B24-08C2F9054791}"/>
              </a:ext>
            </a:extLst>
          </p:cNvPr>
          <p:cNvSpPr>
            <a:spLocks noGrp="1"/>
          </p:cNvSpPr>
          <p:nvPr>
            <p:ph type="sldNum" sz="quarter" idx="12"/>
          </p:nvPr>
        </p:nvSpPr>
        <p:spPr/>
        <p:txBody>
          <a:bodyPr/>
          <a:lstStyle/>
          <a:p>
            <a:fld id="{90918DCE-F294-4187-9B73-10703118D51B}" type="slidenum">
              <a:rPr lang="hu-HU" smtClean="0"/>
              <a:t>‹#›</a:t>
            </a:fld>
            <a:endParaRPr lang="hu-HU"/>
          </a:p>
        </p:txBody>
      </p:sp>
    </p:spTree>
    <p:extLst>
      <p:ext uri="{BB962C8B-B14F-4D97-AF65-F5344CB8AC3E}">
        <p14:creationId xmlns:p14="http://schemas.microsoft.com/office/powerpoint/2010/main" val="361960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AAAF48CB-D590-C262-A8CF-AB96B56524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E98FBAF9-4610-8715-30C0-665F869F2E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B3B8AF09-1ED4-633D-70A6-39BD4CB2A2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BD326F-F71F-4BB2-92C8-9983EB3A3209}" type="datetimeFigureOut">
              <a:rPr lang="hu-HU" smtClean="0"/>
              <a:t>2024. 10. 06.</a:t>
            </a:fld>
            <a:endParaRPr lang="hu-HU"/>
          </a:p>
        </p:txBody>
      </p:sp>
      <p:sp>
        <p:nvSpPr>
          <p:cNvPr id="5" name="Élőláb helye 4">
            <a:extLst>
              <a:ext uri="{FF2B5EF4-FFF2-40B4-BE49-F238E27FC236}">
                <a16:creationId xmlns:a16="http://schemas.microsoft.com/office/drawing/2014/main" id="{3E65B18F-393B-8708-EA6C-F62AE9716E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u-HU"/>
          </a:p>
        </p:txBody>
      </p:sp>
      <p:sp>
        <p:nvSpPr>
          <p:cNvPr id="6" name="Dia számának helye 5">
            <a:extLst>
              <a:ext uri="{FF2B5EF4-FFF2-40B4-BE49-F238E27FC236}">
                <a16:creationId xmlns:a16="http://schemas.microsoft.com/office/drawing/2014/main" id="{0FD99A0F-3B15-0425-2031-60ED0EBFA6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0918DCE-F294-4187-9B73-10703118D51B}" type="slidenum">
              <a:rPr lang="hu-HU" smtClean="0"/>
              <a:t>‹#›</a:t>
            </a:fld>
            <a:endParaRPr lang="hu-HU"/>
          </a:p>
        </p:txBody>
      </p:sp>
    </p:spTree>
    <p:extLst>
      <p:ext uri="{BB962C8B-B14F-4D97-AF65-F5344CB8AC3E}">
        <p14:creationId xmlns:p14="http://schemas.microsoft.com/office/powerpoint/2010/main" val="403591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ím 1">
            <a:extLst>
              <a:ext uri="{FF2B5EF4-FFF2-40B4-BE49-F238E27FC236}">
                <a16:creationId xmlns:a16="http://schemas.microsoft.com/office/drawing/2014/main" id="{522A110D-9E3F-0D30-6A17-F4D68216FEA1}"/>
              </a:ext>
            </a:extLst>
          </p:cNvPr>
          <p:cNvSpPr>
            <a:spLocks noGrp="1"/>
          </p:cNvSpPr>
          <p:nvPr>
            <p:ph type="ctrTitle"/>
          </p:nvPr>
        </p:nvSpPr>
        <p:spPr>
          <a:xfrm>
            <a:off x="826396" y="586855"/>
            <a:ext cx="4230100" cy="3387497"/>
          </a:xfrm>
        </p:spPr>
        <p:txBody>
          <a:bodyPr vert="horz" lIns="91440" tIns="45720" rIns="91440" bIns="45720" rtlCol="0" anchor="b" anchorCtr="0">
            <a:normAutofit/>
          </a:bodyPr>
          <a:lstStyle/>
          <a:p>
            <a:pPr algn="r"/>
            <a:r>
              <a:rPr lang="en-US" sz="4000" kern="1200" dirty="0" err="1">
                <a:solidFill>
                  <a:srgbClr val="FFFFFF"/>
                </a:solidFill>
                <a:latin typeface="+mj-lt"/>
                <a:ea typeface="+mj-ea"/>
                <a:cs typeface="+mj-cs"/>
              </a:rPr>
              <a:t>Rendszerfejlesztés</a:t>
            </a:r>
            <a:r>
              <a:rPr lang="en-US" sz="4000" kern="1200" dirty="0">
                <a:solidFill>
                  <a:srgbClr val="FFFFFF"/>
                </a:solidFill>
                <a:latin typeface="+mj-lt"/>
                <a:ea typeface="+mj-ea"/>
                <a:cs typeface="+mj-cs"/>
              </a:rPr>
              <a:t> 1 </a:t>
            </a:r>
            <a:r>
              <a:rPr lang="en-US" sz="4000" kern="1200" dirty="0" err="1">
                <a:solidFill>
                  <a:srgbClr val="FFFFFF"/>
                </a:solidFill>
                <a:latin typeface="+mj-lt"/>
                <a:ea typeface="+mj-ea"/>
                <a:cs typeface="+mj-cs"/>
              </a:rPr>
              <a:t>kurzus</a:t>
            </a:r>
            <a:endParaRPr lang="en-US" sz="4000" kern="1200" dirty="0">
              <a:solidFill>
                <a:srgbClr val="FFFFFF"/>
              </a:solidFill>
              <a:latin typeface="+mj-lt"/>
              <a:ea typeface="+mj-ea"/>
              <a:cs typeface="+mj-cs"/>
            </a:endParaRPr>
          </a:p>
        </p:txBody>
      </p:sp>
      <p:sp>
        <p:nvSpPr>
          <p:cNvPr id="3" name="Alcím 2">
            <a:extLst>
              <a:ext uri="{FF2B5EF4-FFF2-40B4-BE49-F238E27FC236}">
                <a16:creationId xmlns:a16="http://schemas.microsoft.com/office/drawing/2014/main" id="{C3B6D1BD-FD06-2A5B-EE0B-A2C6DF1858A8}"/>
              </a:ext>
            </a:extLst>
          </p:cNvPr>
          <p:cNvSpPr>
            <a:spLocks noGrp="1"/>
          </p:cNvSpPr>
          <p:nvPr>
            <p:ph type="subTitle" idx="1"/>
          </p:nvPr>
        </p:nvSpPr>
        <p:spPr>
          <a:xfrm>
            <a:off x="6503158" y="649480"/>
            <a:ext cx="4862447" cy="5546047"/>
          </a:xfrm>
        </p:spPr>
        <p:txBody>
          <a:bodyPr vert="horz" lIns="91440" tIns="45720" rIns="91440" bIns="45720" rtlCol="0" anchor="ctr">
            <a:normAutofit/>
          </a:bodyPr>
          <a:lstStyle/>
          <a:p>
            <a:pPr indent="-228600" algn="l">
              <a:buFont typeface="Arial" panose="020B0604020202020204" pitchFamily="34" charset="0"/>
              <a:buChar char="•"/>
            </a:pPr>
            <a:r>
              <a:rPr lang="en-US" sz="2000" dirty="0" err="1"/>
              <a:t>Csapat</a:t>
            </a:r>
            <a:r>
              <a:rPr lang="en-US" sz="2000" dirty="0"/>
              <a:t> </a:t>
            </a:r>
            <a:r>
              <a:rPr lang="en-US" sz="2000" dirty="0" err="1"/>
              <a:t>tagjai</a:t>
            </a:r>
            <a:r>
              <a:rPr lang="en-US" sz="2000" dirty="0"/>
              <a:t>:</a:t>
            </a:r>
          </a:p>
          <a:p>
            <a:pPr indent="-228600" algn="l">
              <a:buFont typeface="Arial" panose="020B0604020202020204" pitchFamily="34" charset="0"/>
              <a:buChar char="•"/>
            </a:pPr>
            <a:r>
              <a:rPr lang="en-US" sz="2000" dirty="0" err="1"/>
              <a:t>Pernyész</a:t>
            </a:r>
            <a:r>
              <a:rPr lang="en-US" sz="2000" dirty="0"/>
              <a:t> Bettina (5. </a:t>
            </a:r>
            <a:r>
              <a:rPr lang="en-US" sz="2000" dirty="0" err="1"/>
              <a:t>féléves</a:t>
            </a:r>
            <a:r>
              <a:rPr lang="en-US" sz="2000" dirty="0"/>
              <a:t> PTI </a:t>
            </a:r>
            <a:r>
              <a:rPr lang="en-US" sz="2000" dirty="0" err="1"/>
              <a:t>hallgató</a:t>
            </a:r>
            <a:r>
              <a:rPr lang="en-US" sz="2000" dirty="0"/>
              <a:t>)</a:t>
            </a:r>
          </a:p>
          <a:p>
            <a:pPr indent="-228600" algn="l">
              <a:buFont typeface="Arial" panose="020B0604020202020204" pitchFamily="34" charset="0"/>
              <a:buChar char="•"/>
            </a:pPr>
            <a:r>
              <a:rPr lang="en-US" sz="2000" dirty="0" err="1"/>
              <a:t>Péter</a:t>
            </a:r>
            <a:r>
              <a:rPr lang="hu-HU" sz="2000" dirty="0"/>
              <a:t> Gergely</a:t>
            </a:r>
            <a:r>
              <a:rPr lang="en-US" sz="2000" dirty="0"/>
              <a:t> (5. </a:t>
            </a:r>
            <a:r>
              <a:rPr lang="en-US" sz="2000" dirty="0" err="1"/>
              <a:t>féléves</a:t>
            </a:r>
            <a:r>
              <a:rPr lang="en-US" sz="2000" dirty="0"/>
              <a:t> PTI </a:t>
            </a:r>
            <a:r>
              <a:rPr lang="en-US" sz="2000" dirty="0" err="1"/>
              <a:t>hallgató</a:t>
            </a:r>
            <a:r>
              <a:rPr lang="en-US" sz="2000" dirty="0"/>
              <a:t>)</a:t>
            </a:r>
          </a:p>
          <a:p>
            <a:pPr indent="-228600" algn="l">
              <a:buFont typeface="Arial" panose="020B0604020202020204" pitchFamily="34" charset="0"/>
              <a:buChar char="•"/>
            </a:pPr>
            <a:r>
              <a:rPr lang="en-US" sz="2000" dirty="0"/>
              <a:t>Magyari Máté (5. </a:t>
            </a:r>
            <a:r>
              <a:rPr lang="en-US" sz="2000" dirty="0" err="1"/>
              <a:t>féléves</a:t>
            </a:r>
            <a:r>
              <a:rPr lang="en-US" sz="2000" dirty="0"/>
              <a:t> PTI </a:t>
            </a:r>
            <a:r>
              <a:rPr lang="en-US" sz="2000" dirty="0" err="1"/>
              <a:t>hallgató</a:t>
            </a:r>
            <a:r>
              <a:rPr lang="en-US" sz="2000" dirty="0"/>
              <a:t>)</a:t>
            </a:r>
          </a:p>
          <a:p>
            <a:pPr indent="-228600" algn="l">
              <a:buFont typeface="Arial" panose="020B0604020202020204" pitchFamily="34" charset="0"/>
              <a:buChar char="•"/>
            </a:pPr>
            <a:r>
              <a:rPr lang="en-US" sz="2000" dirty="0"/>
              <a:t>Fekete </a:t>
            </a:r>
            <a:r>
              <a:rPr lang="en-US" sz="2000" dirty="0" err="1"/>
              <a:t>Kristóf</a:t>
            </a:r>
            <a:r>
              <a:rPr lang="en-US" sz="2000" dirty="0"/>
              <a:t> (3. </a:t>
            </a:r>
            <a:r>
              <a:rPr lang="en-US" sz="2000" dirty="0" err="1"/>
              <a:t>féléves</a:t>
            </a:r>
            <a:r>
              <a:rPr lang="en-US" sz="2000" dirty="0"/>
              <a:t> MI </a:t>
            </a:r>
            <a:r>
              <a:rPr lang="en-US" sz="2000" dirty="0" err="1"/>
              <a:t>hallgató</a:t>
            </a:r>
            <a:r>
              <a:rPr lang="en-US" sz="2000" dirty="0"/>
              <a:t>)</a:t>
            </a:r>
          </a:p>
          <a:p>
            <a:pPr indent="-228600" algn="l">
              <a:buFont typeface="Arial" panose="020B0604020202020204" pitchFamily="34" charset="0"/>
              <a:buChar char="•"/>
            </a:pPr>
            <a:r>
              <a:rPr lang="en-US" sz="2000" dirty="0"/>
              <a:t>Nagy </a:t>
            </a:r>
            <a:r>
              <a:rPr lang="en-US" sz="2000" dirty="0" err="1"/>
              <a:t>Ádám</a:t>
            </a:r>
            <a:r>
              <a:rPr lang="en-US" sz="2000" dirty="0"/>
              <a:t> (3. </a:t>
            </a:r>
            <a:r>
              <a:rPr lang="en-US" sz="2000" dirty="0" err="1"/>
              <a:t>féléves</a:t>
            </a:r>
            <a:r>
              <a:rPr lang="en-US" sz="2000" dirty="0"/>
              <a:t> GI </a:t>
            </a:r>
            <a:r>
              <a:rPr lang="en-US" sz="2000" dirty="0" err="1"/>
              <a:t>hallgató</a:t>
            </a:r>
            <a:r>
              <a:rPr lang="en-US" sz="2000" dirty="0"/>
              <a:t>)</a:t>
            </a:r>
          </a:p>
        </p:txBody>
      </p:sp>
    </p:spTree>
    <p:extLst>
      <p:ext uri="{BB962C8B-B14F-4D97-AF65-F5344CB8AC3E}">
        <p14:creationId xmlns:p14="http://schemas.microsoft.com/office/powerpoint/2010/main" val="67671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ím 1">
            <a:extLst>
              <a:ext uri="{FF2B5EF4-FFF2-40B4-BE49-F238E27FC236}">
                <a16:creationId xmlns:a16="http://schemas.microsoft.com/office/drawing/2014/main" id="{9D5A9187-33F4-D85A-D9E9-A980724C51FB}"/>
              </a:ext>
            </a:extLst>
          </p:cNvPr>
          <p:cNvSpPr>
            <a:spLocks noGrp="1"/>
          </p:cNvSpPr>
          <p:nvPr>
            <p:ph type="title"/>
          </p:nvPr>
        </p:nvSpPr>
        <p:spPr>
          <a:xfrm>
            <a:off x="826396" y="586855"/>
            <a:ext cx="4230100" cy="3387497"/>
          </a:xfrm>
        </p:spPr>
        <p:txBody>
          <a:bodyPr anchor="b">
            <a:normAutofit/>
          </a:bodyPr>
          <a:lstStyle/>
          <a:p>
            <a:pPr algn="r"/>
            <a:r>
              <a:rPr lang="hu-HU" sz="4000" dirty="0">
                <a:solidFill>
                  <a:srgbClr val="FFFFFF"/>
                </a:solidFill>
                <a:latin typeface="Times New Roman" panose="02020603050405020304" pitchFamily="18" charset="0"/>
                <a:cs typeface="Times New Roman" panose="02020603050405020304" pitchFamily="18" charset="0"/>
              </a:rPr>
              <a:t>Feladat megvalósítása (szállásfoglalás):</a:t>
            </a:r>
          </a:p>
        </p:txBody>
      </p:sp>
      <p:sp>
        <p:nvSpPr>
          <p:cNvPr id="3" name="Tartalom helye 2">
            <a:extLst>
              <a:ext uri="{FF2B5EF4-FFF2-40B4-BE49-F238E27FC236}">
                <a16:creationId xmlns:a16="http://schemas.microsoft.com/office/drawing/2014/main" id="{2A845412-F9E9-BAFF-7577-BC281D28F962}"/>
              </a:ext>
            </a:extLst>
          </p:cNvPr>
          <p:cNvSpPr>
            <a:spLocks noGrp="1"/>
          </p:cNvSpPr>
          <p:nvPr>
            <p:ph idx="1"/>
          </p:nvPr>
        </p:nvSpPr>
        <p:spPr>
          <a:xfrm>
            <a:off x="6503158" y="649480"/>
            <a:ext cx="4862447" cy="5546047"/>
          </a:xfrm>
        </p:spPr>
        <p:txBody>
          <a:bodyPr anchor="ctr">
            <a:normAutofit/>
          </a:bodyPr>
          <a:lstStyle/>
          <a:p>
            <a:r>
              <a:rPr lang="hu-HU" sz="1700" dirty="0">
                <a:latin typeface="Times New Roman" panose="02020603050405020304" pitchFamily="18" charset="0"/>
                <a:cs typeface="Times New Roman" panose="02020603050405020304" pitchFamily="18" charset="0"/>
              </a:rPr>
              <a:t>A projektmunkát az 5 fős csapatunk </a:t>
            </a:r>
            <a:r>
              <a:rPr lang="hu-HU" sz="1700" dirty="0" err="1">
                <a:latin typeface="Times New Roman" panose="02020603050405020304" pitchFamily="18" charset="0"/>
                <a:cs typeface="Times New Roman" panose="02020603050405020304" pitchFamily="18" charset="0"/>
              </a:rPr>
              <a:t>Angular</a:t>
            </a:r>
            <a:r>
              <a:rPr lang="hu-HU" sz="1700" dirty="0">
                <a:latin typeface="Times New Roman" panose="02020603050405020304" pitchFamily="18" charset="0"/>
                <a:cs typeface="Times New Roman" panose="02020603050405020304" pitchFamily="18" charset="0"/>
              </a:rPr>
              <a:t>, </a:t>
            </a:r>
            <a:r>
              <a:rPr lang="hu-HU" sz="1700" dirty="0" err="1">
                <a:latin typeface="Times New Roman" panose="02020603050405020304" pitchFamily="18" charset="0"/>
                <a:cs typeface="Times New Roman" panose="02020603050405020304" pitchFamily="18" charset="0"/>
              </a:rPr>
              <a:t>MySQL</a:t>
            </a:r>
            <a:r>
              <a:rPr lang="hu-HU" sz="1700" dirty="0">
                <a:latin typeface="Times New Roman" panose="02020603050405020304" pitchFamily="18" charset="0"/>
                <a:cs typeface="Times New Roman" panose="02020603050405020304" pitchFamily="18" charset="0"/>
              </a:rPr>
              <a:t>, Node.js és </a:t>
            </a:r>
            <a:r>
              <a:rPr lang="hu-HU" sz="1700" dirty="0" err="1">
                <a:latin typeface="Times New Roman" panose="02020603050405020304" pitchFamily="18" charset="0"/>
                <a:cs typeface="Times New Roman" panose="02020603050405020304" pitchFamily="18" charset="0"/>
              </a:rPr>
              <a:t>Git</a:t>
            </a:r>
            <a:r>
              <a:rPr lang="hu-HU" sz="1700" dirty="0">
                <a:latin typeface="Times New Roman" panose="02020603050405020304" pitchFamily="18" charset="0"/>
                <a:cs typeface="Times New Roman" panose="02020603050405020304" pitchFamily="18" charset="0"/>
              </a:rPr>
              <a:t> segítségével fogja elkészíteni.</a:t>
            </a:r>
          </a:p>
          <a:p>
            <a:endParaRPr lang="hu-HU" sz="1700" dirty="0"/>
          </a:p>
          <a:p>
            <a:r>
              <a:rPr lang="hu-HU" sz="1700" dirty="0">
                <a:latin typeface="Times New Roman" panose="02020603050405020304" pitchFamily="18" charset="0"/>
                <a:cs typeface="Times New Roman" panose="02020603050405020304" pitchFamily="18" charset="0"/>
              </a:rPr>
              <a:t>A projektünk egy online platform, amely lehetővé teszi az emberek számára, hogy világszerte szállásokat béreljenek vagy adjanak ki. Az oldal lehetőséget biztosít rövid távú bérlésre, így utazók helyi lakásokban, házakban vagy egyéb különleges szállásokon szállhatnak meg, például jurtákban, faházakban vagy kastélyokban. A felhasználók böngészhetnek a különböző szálláslehetőségek között, és közvetlen kapcsolatba léphetnek a szállásadókkal. A projektünk különböző kategóriákat kínál, például családbarát, luxust kínáló szállások. A platform közösségi alapú, így a vendégek és a házigazdák értékelhetik egymást, segítve ezzel a megbízhatóságot.</a:t>
            </a:r>
          </a:p>
        </p:txBody>
      </p:sp>
    </p:spTree>
    <p:extLst>
      <p:ext uri="{BB962C8B-B14F-4D97-AF65-F5344CB8AC3E}">
        <p14:creationId xmlns:p14="http://schemas.microsoft.com/office/powerpoint/2010/main" val="6550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B59D59A5-9EBE-BCC6-97A9-2487B0EE385D}"/>
              </a:ext>
            </a:extLst>
          </p:cNvPr>
          <p:cNvSpPr>
            <a:spLocks noGrp="1"/>
          </p:cNvSpPr>
          <p:nvPr>
            <p:ph type="title"/>
          </p:nvPr>
        </p:nvSpPr>
        <p:spPr>
          <a:xfrm>
            <a:off x="586478" y="1683756"/>
            <a:ext cx="3115265" cy="2396359"/>
          </a:xfrm>
        </p:spPr>
        <p:txBody>
          <a:bodyPr anchor="b">
            <a:normAutofit/>
          </a:bodyPr>
          <a:lstStyle/>
          <a:p>
            <a:pPr algn="r"/>
            <a:r>
              <a:rPr lang="hu-HU" sz="4000" dirty="0">
                <a:solidFill>
                  <a:srgbClr val="FFFFFF"/>
                </a:solidFill>
                <a:latin typeface="Times New Roman" panose="02020603050405020304" pitchFamily="18" charset="0"/>
                <a:cs typeface="Times New Roman" panose="02020603050405020304" pitchFamily="18" charset="0"/>
              </a:rPr>
              <a:t>Szállásfoglaló oldal</a:t>
            </a:r>
          </a:p>
        </p:txBody>
      </p:sp>
      <p:graphicFrame>
        <p:nvGraphicFramePr>
          <p:cNvPr id="5" name="Tartalom helye 2">
            <a:extLst>
              <a:ext uri="{FF2B5EF4-FFF2-40B4-BE49-F238E27FC236}">
                <a16:creationId xmlns:a16="http://schemas.microsoft.com/office/drawing/2014/main" id="{AC30B5D9-AA18-90B7-9895-2DDA1FB378A9}"/>
              </a:ext>
            </a:extLst>
          </p:cNvPr>
          <p:cNvGraphicFramePr>
            <a:graphicFrameLocks noGrp="1"/>
          </p:cNvGraphicFramePr>
          <p:nvPr>
            <p:ph idx="1"/>
            <p:extLst>
              <p:ext uri="{D42A27DB-BD31-4B8C-83A1-F6EECF244321}">
                <p14:modId xmlns:p14="http://schemas.microsoft.com/office/powerpoint/2010/main" val="262863321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036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B59D59A5-9EBE-BCC6-97A9-2487B0EE385D}"/>
              </a:ext>
            </a:extLst>
          </p:cNvPr>
          <p:cNvSpPr>
            <a:spLocks noGrp="1"/>
          </p:cNvSpPr>
          <p:nvPr>
            <p:ph type="title"/>
          </p:nvPr>
        </p:nvSpPr>
        <p:spPr>
          <a:xfrm>
            <a:off x="586478" y="1683756"/>
            <a:ext cx="3115265" cy="2396359"/>
          </a:xfrm>
        </p:spPr>
        <p:txBody>
          <a:bodyPr anchor="b">
            <a:normAutofit/>
          </a:bodyPr>
          <a:lstStyle/>
          <a:p>
            <a:pPr algn="r"/>
            <a:r>
              <a:rPr lang="hu-HU" sz="4000" dirty="0">
                <a:solidFill>
                  <a:srgbClr val="FFFFFF"/>
                </a:solidFill>
                <a:latin typeface="Times New Roman" panose="02020603050405020304" pitchFamily="18" charset="0"/>
                <a:cs typeface="Times New Roman" panose="02020603050405020304" pitchFamily="18" charset="0"/>
              </a:rPr>
              <a:t>Szállásfoglaló oldal</a:t>
            </a:r>
          </a:p>
        </p:txBody>
      </p:sp>
      <p:graphicFrame>
        <p:nvGraphicFramePr>
          <p:cNvPr id="5" name="Tartalom helye 2">
            <a:extLst>
              <a:ext uri="{FF2B5EF4-FFF2-40B4-BE49-F238E27FC236}">
                <a16:creationId xmlns:a16="http://schemas.microsoft.com/office/drawing/2014/main" id="{9E14A53B-E604-CE0B-2214-C0EF7980DC83}"/>
              </a:ext>
            </a:extLst>
          </p:cNvPr>
          <p:cNvGraphicFramePr>
            <a:graphicFrameLocks noGrp="1"/>
          </p:cNvGraphicFramePr>
          <p:nvPr>
            <p:ph idx="1"/>
            <p:extLst>
              <p:ext uri="{D42A27DB-BD31-4B8C-83A1-F6EECF244321}">
                <p14:modId xmlns:p14="http://schemas.microsoft.com/office/powerpoint/2010/main" val="188120673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7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C70AD7-BEAF-9A14-5F3D-601E8D3C6D1B}"/>
              </a:ext>
            </a:extLst>
          </p:cNvPr>
          <p:cNvPicPr>
            <a:picLocks noChangeAspect="1"/>
          </p:cNvPicPr>
          <p:nvPr/>
        </p:nvPicPr>
        <p:blipFill>
          <a:blip r:embed="rId2">
            <a:duotone>
              <a:schemeClr val="bg2">
                <a:shade val="45000"/>
                <a:satMod val="135000"/>
              </a:schemeClr>
              <a:prstClr val="white"/>
            </a:duotone>
          </a:blip>
          <a:srcRect l="3656" t="23898" r="4009" b="1"/>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B59D59A5-9EBE-BCC6-97A9-2487B0EE385D}"/>
              </a:ext>
            </a:extLst>
          </p:cNvPr>
          <p:cNvSpPr>
            <a:spLocks noGrp="1"/>
          </p:cNvSpPr>
          <p:nvPr>
            <p:ph type="title"/>
          </p:nvPr>
        </p:nvSpPr>
        <p:spPr>
          <a:xfrm>
            <a:off x="838200" y="365125"/>
            <a:ext cx="10515600" cy="1325563"/>
          </a:xfrm>
        </p:spPr>
        <p:txBody>
          <a:bodyPr>
            <a:normAutofit/>
          </a:bodyPr>
          <a:lstStyle/>
          <a:p>
            <a:r>
              <a:rPr lang="hu-HU" dirty="0">
                <a:latin typeface="Times New Roman" panose="02020603050405020304" pitchFamily="18" charset="0"/>
                <a:cs typeface="Times New Roman" panose="02020603050405020304" pitchFamily="18" charset="0"/>
              </a:rPr>
              <a:t>Szállásfoglaló oldal</a:t>
            </a:r>
          </a:p>
        </p:txBody>
      </p:sp>
      <p:graphicFrame>
        <p:nvGraphicFramePr>
          <p:cNvPr id="21" name="Tartalom helye 2">
            <a:extLst>
              <a:ext uri="{FF2B5EF4-FFF2-40B4-BE49-F238E27FC236}">
                <a16:creationId xmlns:a16="http://schemas.microsoft.com/office/drawing/2014/main" id="{22AB0484-40FB-81D7-E761-ED6425D708CB}"/>
              </a:ext>
            </a:extLst>
          </p:cNvPr>
          <p:cNvGraphicFramePr>
            <a:graphicFrameLocks noGrp="1"/>
          </p:cNvGraphicFramePr>
          <p:nvPr>
            <p:ph idx="1"/>
            <p:extLst>
              <p:ext uri="{D42A27DB-BD31-4B8C-83A1-F6EECF244321}">
                <p14:modId xmlns:p14="http://schemas.microsoft.com/office/powerpoint/2010/main" val="1013401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396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1"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70A53C16-BA69-5139-AE08-1723A90E131C}"/>
              </a:ext>
            </a:extLst>
          </p:cNvPr>
          <p:cNvSpPr>
            <a:spLocks noGrp="1"/>
          </p:cNvSpPr>
          <p:nvPr>
            <p:ph type="title"/>
          </p:nvPr>
        </p:nvSpPr>
        <p:spPr>
          <a:xfrm>
            <a:off x="466722" y="586855"/>
            <a:ext cx="3201366" cy="3387497"/>
          </a:xfrm>
        </p:spPr>
        <p:txBody>
          <a:bodyPr anchor="b">
            <a:normAutofit/>
          </a:bodyPr>
          <a:lstStyle/>
          <a:p>
            <a:pPr algn="r"/>
            <a:r>
              <a:rPr lang="hu-HU" sz="4000" dirty="0">
                <a:solidFill>
                  <a:srgbClr val="FFFFFF"/>
                </a:solidFill>
                <a:latin typeface="Times New Roman" panose="02020603050405020304" pitchFamily="18" charset="0"/>
                <a:cs typeface="Times New Roman" panose="02020603050405020304" pitchFamily="18" charset="0"/>
              </a:rPr>
              <a:t>Oldal kinézete:</a:t>
            </a:r>
          </a:p>
        </p:txBody>
      </p:sp>
      <p:sp>
        <p:nvSpPr>
          <p:cNvPr id="3" name="Tartalom helye 2">
            <a:extLst>
              <a:ext uri="{FF2B5EF4-FFF2-40B4-BE49-F238E27FC236}">
                <a16:creationId xmlns:a16="http://schemas.microsoft.com/office/drawing/2014/main" id="{D29FC8EB-6F88-6C1B-09C2-72697B7C7832}"/>
              </a:ext>
            </a:extLst>
          </p:cNvPr>
          <p:cNvSpPr>
            <a:spLocks noGrp="1"/>
          </p:cNvSpPr>
          <p:nvPr>
            <p:ph idx="1"/>
          </p:nvPr>
        </p:nvSpPr>
        <p:spPr>
          <a:xfrm>
            <a:off x="4810259" y="649480"/>
            <a:ext cx="6555347" cy="5546047"/>
          </a:xfrm>
        </p:spPr>
        <p:txBody>
          <a:bodyPr anchor="ctr">
            <a:normAutofit/>
          </a:bodyPr>
          <a:lstStyle/>
          <a:p>
            <a:pPr marL="0" indent="0">
              <a:buNone/>
            </a:pPr>
            <a:r>
              <a:rPr lang="hu-HU" sz="2000" dirty="0">
                <a:latin typeface="Times New Roman" panose="02020603050405020304" pitchFamily="18" charset="0"/>
                <a:cs typeface="Times New Roman" panose="02020603050405020304" pitchFamily="18" charset="0"/>
              </a:rPr>
              <a:t>Oldalunk </a:t>
            </a:r>
            <a:r>
              <a:rPr lang="hu-HU" sz="2000" b="0" i="0" dirty="0">
                <a:effectLst/>
                <a:latin typeface="Times New Roman" panose="02020603050405020304" pitchFamily="18" charset="0"/>
                <a:cs typeface="Times New Roman" panose="02020603050405020304" pitchFamily="18" charset="0"/>
              </a:rPr>
              <a:t>modern, letisztult és felhasználóbarát dizájnt kaphat az </a:t>
            </a:r>
            <a:r>
              <a:rPr lang="hu-HU" sz="2000" b="0" i="0" dirty="0" err="1">
                <a:effectLst/>
                <a:latin typeface="Times New Roman" panose="02020603050405020304" pitchFamily="18" charset="0"/>
                <a:cs typeface="Times New Roman" panose="02020603050405020304" pitchFamily="18" charset="0"/>
              </a:rPr>
              <a:t>Angular</a:t>
            </a:r>
            <a:r>
              <a:rPr lang="hu-HU" sz="2000" b="0" i="0" dirty="0">
                <a:effectLst/>
                <a:latin typeface="Times New Roman" panose="02020603050405020304" pitchFamily="18" charset="0"/>
                <a:cs typeface="Times New Roman" panose="02020603050405020304" pitchFamily="18" charset="0"/>
              </a:rPr>
              <a:t> </a:t>
            </a:r>
            <a:r>
              <a:rPr lang="hu-HU" sz="2000" b="0" i="0" dirty="0" err="1">
                <a:effectLst/>
                <a:latin typeface="Times New Roman" panose="02020603050405020304" pitchFamily="18" charset="0"/>
                <a:cs typeface="Times New Roman" panose="02020603050405020304" pitchFamily="18" charset="0"/>
              </a:rPr>
              <a:t>Material</a:t>
            </a:r>
            <a:r>
              <a:rPr lang="hu-HU" sz="2000" b="0" i="0" dirty="0">
                <a:effectLst/>
                <a:latin typeface="Times New Roman" panose="02020603050405020304" pitchFamily="18" charset="0"/>
                <a:cs typeface="Times New Roman" panose="02020603050405020304" pitchFamily="18" charset="0"/>
              </a:rPr>
              <a:t> elemekkel. A felület minimalista lesz, ahol az élénk színpaletta harmonizál a különböző szálláshelyek képeivel és leírásaival. A navigáció egyszerű, az oldalak gyorsan betöltődnek, a foglalási folyamat intuitív és átlátható lesz. A </a:t>
            </a:r>
            <a:r>
              <a:rPr lang="hu-HU" sz="2000" b="0" i="0" dirty="0" err="1">
                <a:effectLst/>
                <a:latin typeface="Times New Roman" panose="02020603050405020304" pitchFamily="18" charset="0"/>
                <a:cs typeface="Times New Roman" panose="02020603050405020304" pitchFamily="18" charset="0"/>
              </a:rPr>
              <a:t>Material</a:t>
            </a:r>
            <a:r>
              <a:rPr lang="hu-HU" sz="2000" b="0" i="0" dirty="0">
                <a:effectLst/>
                <a:latin typeface="Times New Roman" panose="02020603050405020304" pitchFamily="18" charset="0"/>
                <a:cs typeface="Times New Roman" panose="02020603050405020304" pitchFamily="18" charset="0"/>
              </a:rPr>
              <a:t> Design elemek, mint például a kártyák, gombok és navigációs panelek, biztosítják, hogy minden funkció egyértelmű és könnyen kezelhető, átlátható legyen az oldal látogatói számára.</a:t>
            </a:r>
            <a:endParaRPr lang="hu-H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95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C1551A7E-B752-092D-EC5B-75989B3BD7C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err="1">
                <a:solidFill>
                  <a:srgbClr val="FFFFFF"/>
                </a:solidFill>
                <a:latin typeface="+mj-lt"/>
                <a:ea typeface="+mj-ea"/>
                <a:cs typeface="+mj-cs"/>
              </a:rPr>
              <a:t>Projekt</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készítésének</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gyakorlati</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felbontása</a:t>
            </a:r>
            <a:r>
              <a:rPr lang="en-US" sz="3700" kern="1200" dirty="0">
                <a:solidFill>
                  <a:srgbClr val="FFFFFF"/>
                </a:solidFill>
                <a:latin typeface="+mj-lt"/>
                <a:ea typeface="+mj-ea"/>
                <a:cs typeface="+mj-cs"/>
              </a:rPr>
              <a:t>:</a:t>
            </a:r>
          </a:p>
        </p:txBody>
      </p:sp>
      <p:pic>
        <p:nvPicPr>
          <p:cNvPr id="4" name="Kép 3">
            <a:extLst>
              <a:ext uri="{FF2B5EF4-FFF2-40B4-BE49-F238E27FC236}">
                <a16:creationId xmlns:a16="http://schemas.microsoft.com/office/drawing/2014/main" id="{E9E7E414-262C-4C20-D607-917D4D22202F}"/>
              </a:ext>
            </a:extLst>
          </p:cNvPr>
          <p:cNvPicPr>
            <a:picLocks noChangeAspect="1"/>
          </p:cNvPicPr>
          <p:nvPr/>
        </p:nvPicPr>
        <p:blipFill>
          <a:blip r:embed="rId2"/>
          <a:stretch>
            <a:fillRect/>
          </a:stretch>
        </p:blipFill>
        <p:spPr>
          <a:xfrm>
            <a:off x="57510" y="1650875"/>
            <a:ext cx="11971546" cy="5129408"/>
          </a:xfrm>
          <a:prstGeom prst="rect">
            <a:avLst/>
          </a:prstGeom>
        </p:spPr>
      </p:pic>
    </p:spTree>
    <p:extLst>
      <p:ext uri="{BB962C8B-B14F-4D97-AF65-F5344CB8AC3E}">
        <p14:creationId xmlns:p14="http://schemas.microsoft.com/office/powerpoint/2010/main" val="245334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TotalTime>
  <Words>344</Words>
  <Application>Microsoft Office PowerPoint</Application>
  <PresentationFormat>Szélesvásznú</PresentationFormat>
  <Paragraphs>39</Paragraphs>
  <Slides>7</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7</vt:i4>
      </vt:variant>
    </vt:vector>
  </HeadingPairs>
  <TitlesOfParts>
    <vt:vector size="12" baseType="lpstr">
      <vt:lpstr>Aptos</vt:lpstr>
      <vt:lpstr>Aptos Display</vt:lpstr>
      <vt:lpstr>Arial</vt:lpstr>
      <vt:lpstr>Times New Roman</vt:lpstr>
      <vt:lpstr>Office-téma</vt:lpstr>
      <vt:lpstr>Rendszerfejlesztés 1 kurzus</vt:lpstr>
      <vt:lpstr>Feladat megvalósítása (szállásfoglalás):</vt:lpstr>
      <vt:lpstr>Szállásfoglaló oldal</vt:lpstr>
      <vt:lpstr>Szállásfoglaló oldal</vt:lpstr>
      <vt:lpstr>Szállásfoglaló oldal</vt:lpstr>
      <vt:lpstr>Oldal kinézete:</vt:lpstr>
      <vt:lpstr>Projekt készítésének gyakorlati felbontása: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Magyari Máté</dc:creator>
  <cp:lastModifiedBy>Magyari Máté</cp:lastModifiedBy>
  <cp:revision>3</cp:revision>
  <dcterms:created xsi:type="dcterms:W3CDTF">2024-10-05T18:28:52Z</dcterms:created>
  <dcterms:modified xsi:type="dcterms:W3CDTF">2024-10-06T18:09:05Z</dcterms:modified>
</cp:coreProperties>
</file>