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f67f29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f67f29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1e3d75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1e3d75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1e3d7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1e3d7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28a866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28a86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f67f29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f67f29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7200" y="1518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MIMO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01875" y="2318700"/>
            <a:ext cx="5282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Weekly Meeting: Week 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Kate Bowers, </a:t>
            </a:r>
            <a:r>
              <a:rPr lang="en" sz="1800"/>
              <a:t>Kristopher Jung,</a:t>
            </a:r>
            <a:r>
              <a:rPr lang="en" sz="1800"/>
              <a:t> Samuel Spillane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262525" y="2640825"/>
            <a:ext cx="2556104" cy="20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Progress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73500"/>
            <a:ext cx="7038900" cy="3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MATLAB Implementation of SISO Channel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MATLAB Implementation of MIMO Channel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QPSK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OFDM Modulation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Watterson Fading Channel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Least Squares Channel estimator 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Zero Forcing Equalizer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Equalizers- LMS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Non-Linear Equalizers- DFE LMS, MLSE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Simulink simulation example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7512">
            <a:off x="8297000" y="3765400"/>
            <a:ext cx="31432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Understanding MIMO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MATLAB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Built-in Linear Equalizer method incompatible with MIMO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LMS Inconsistent in Watterson Channel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MIMO implementation difficult to combine with HF band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Licenses expired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746878">
            <a:off x="5917665" y="-2556625"/>
            <a:ext cx="1548473" cy="4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Roadmap</a:t>
            </a:r>
            <a:endParaRPr sz="30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Week 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Learn about channel measurement  methods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Integrate various equalizer code into MIMO channel models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Weeks 5-6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Design and implement CE algorithms (Genetic, Epsilon-greedy)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Test a variety of ML algorithms for improving the IO of our MIMO implementation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Week 7-10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Other tasks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paper writing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425" y="4264550"/>
            <a:ext cx="31432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MIMO-OFDM Baseline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224150" y="113610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Random Data Generation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751600" y="113610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QPSK Modulation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4162475" y="113610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OFDM Modulation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5573350" y="927900"/>
            <a:ext cx="902100" cy="91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MIMO Watterson Fading Channel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6939275" y="113610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AWGN Fading Channel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892475" y="2065175"/>
            <a:ext cx="995700" cy="164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Channel Estimation Techniques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273050" y="3795800"/>
            <a:ext cx="15027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Signal Equalization Techniques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4162475" y="398255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OFDM Demodulation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759575" y="398255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QPSK Demodulation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231525" y="398255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Retrieved Data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1605150" y="2429525"/>
            <a:ext cx="902100" cy="91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Symbol Error Rate Calculation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17"/>
          <p:cNvCxnSpPr>
            <a:stCxn id="163" idx="3"/>
            <a:endCxn id="164" idx="1"/>
          </p:cNvCxnSpPr>
          <p:nvPr/>
        </p:nvCxnSpPr>
        <p:spPr>
          <a:xfrm>
            <a:off x="2126250" y="1384950"/>
            <a:ext cx="6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7"/>
          <p:cNvCxnSpPr>
            <a:stCxn id="164" idx="3"/>
            <a:endCxn id="165" idx="1"/>
          </p:cNvCxnSpPr>
          <p:nvPr/>
        </p:nvCxnSpPr>
        <p:spPr>
          <a:xfrm>
            <a:off x="3653700" y="1384950"/>
            <a:ext cx="5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7"/>
          <p:cNvCxnSpPr>
            <a:stCxn id="165" idx="3"/>
            <a:endCxn id="166" idx="1"/>
          </p:cNvCxnSpPr>
          <p:nvPr/>
        </p:nvCxnSpPr>
        <p:spPr>
          <a:xfrm>
            <a:off x="5064575" y="1384950"/>
            <a:ext cx="5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>
            <a:stCxn id="166" idx="3"/>
            <a:endCxn id="167" idx="1"/>
          </p:cNvCxnSpPr>
          <p:nvPr/>
        </p:nvCxnSpPr>
        <p:spPr>
          <a:xfrm>
            <a:off x="6475450" y="13849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>
            <a:stCxn id="167" idx="2"/>
            <a:endCxn id="168" idx="0"/>
          </p:cNvCxnSpPr>
          <p:nvPr/>
        </p:nvCxnSpPr>
        <p:spPr>
          <a:xfrm>
            <a:off x="7390325" y="16338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>
            <a:stCxn id="168" idx="2"/>
            <a:endCxn id="169" idx="3"/>
          </p:cNvCxnSpPr>
          <p:nvPr/>
        </p:nvCxnSpPr>
        <p:spPr>
          <a:xfrm rot="5400000">
            <a:off x="6821225" y="3662375"/>
            <a:ext cx="523500" cy="61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7"/>
          <p:cNvCxnSpPr>
            <a:stCxn id="169" idx="1"/>
            <a:endCxn id="170" idx="3"/>
          </p:cNvCxnSpPr>
          <p:nvPr/>
        </p:nvCxnSpPr>
        <p:spPr>
          <a:xfrm rot="10800000">
            <a:off x="5064550" y="4231400"/>
            <a:ext cx="2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7"/>
          <p:cNvCxnSpPr>
            <a:stCxn id="170" idx="1"/>
            <a:endCxn id="171" idx="3"/>
          </p:cNvCxnSpPr>
          <p:nvPr/>
        </p:nvCxnSpPr>
        <p:spPr>
          <a:xfrm rot="10800000">
            <a:off x="3661775" y="4231400"/>
            <a:ext cx="5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7"/>
          <p:cNvCxnSpPr>
            <a:stCxn id="171" idx="1"/>
            <a:endCxn id="172" idx="3"/>
          </p:cNvCxnSpPr>
          <p:nvPr/>
        </p:nvCxnSpPr>
        <p:spPr>
          <a:xfrm rot="10800000">
            <a:off x="2133775" y="4231400"/>
            <a:ext cx="6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7"/>
          <p:cNvCxnSpPr>
            <a:stCxn id="172" idx="0"/>
            <a:endCxn id="173" idx="2"/>
          </p:cNvCxnSpPr>
          <p:nvPr/>
        </p:nvCxnSpPr>
        <p:spPr>
          <a:xfrm flipH="1" rot="10800000">
            <a:off x="1682575" y="3343550"/>
            <a:ext cx="3735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4" name="Google Shape;184;p17"/>
          <p:cNvCxnSpPr>
            <a:stCxn id="163" idx="2"/>
            <a:endCxn id="173" idx="0"/>
          </p:cNvCxnSpPr>
          <p:nvPr/>
        </p:nvCxnSpPr>
        <p:spPr>
          <a:xfrm>
            <a:off x="1675200" y="1633800"/>
            <a:ext cx="38100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5" name="Google Shape;185;p17"/>
          <p:cNvCxnSpPr>
            <a:endCxn id="163" idx="1"/>
          </p:cNvCxnSpPr>
          <p:nvPr/>
        </p:nvCxnSpPr>
        <p:spPr>
          <a:xfrm flipH="1" rot="10800000">
            <a:off x="510150" y="1384950"/>
            <a:ext cx="714000" cy="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10340925" y="2806100"/>
            <a:ext cx="995400" cy="9954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7" name="Google Shape;187;p17"/>
          <p:cNvSpPr/>
          <p:nvPr/>
        </p:nvSpPr>
        <p:spPr>
          <a:xfrm>
            <a:off x="5104100" y="1935025"/>
            <a:ext cx="2929200" cy="29139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5176675" y="1962525"/>
            <a:ext cx="1502700" cy="390600"/>
          </a:xfrm>
          <a:prstGeom prst="horizontalScroll">
            <a:avLst>
              <a:gd fmla="val 12500" name="adj"/>
            </a:avLst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 Engine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175" y="1611225"/>
            <a:ext cx="859225" cy="19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>
            <p:ph type="title"/>
          </p:nvPr>
        </p:nvSpPr>
        <p:spPr>
          <a:xfrm>
            <a:off x="2124750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