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ceccf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ceccf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1e3d7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1e3d7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bf67f29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bf67f2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7afab5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7afab5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f67f29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f67f2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d7b485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d7b485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ceccf1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ceccf1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ceccf1c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ceccf1c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7afab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7afab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ceccf1c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ceccf1c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7afab5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7afab5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7200" y="1518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MIMO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01875" y="2318700"/>
            <a:ext cx="5282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Weekly Meeting: Week 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Kate Bowers, </a:t>
            </a:r>
            <a:r>
              <a:rPr lang="en" sz="1800"/>
              <a:t>Kristopher Jung,</a:t>
            </a:r>
            <a:r>
              <a:rPr lang="en" sz="1800"/>
              <a:t> Samuel Spillane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262525" y="2640825"/>
            <a:ext cx="2556104" cy="20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 of documentation about Q Learning in Matlab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 implementation issues has made it difficult to settle on effective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sophisticated constraints among parameters to make our parameterized function complete error-free.</a:t>
            </a:r>
            <a:endParaRPr sz="1800"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34862">
            <a:off x="8164825" y="-546913"/>
            <a:ext cx="1801125" cy="14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Roadmap</a:t>
            </a:r>
            <a:endParaRPr sz="3000"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Week 5 - 6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Working on Q Learning Algorithm in Matlab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Sophisticating Genetic Algorithm engine baseline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Having handwritten implementation of channel estimation and equalization algorithms such as MLSEE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Weeks 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 on producing data and derive novel and meaningful conclusion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Misc. issues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Optimization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Week 8-10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Other tasks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paper writing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825" y="3884975"/>
            <a:ext cx="31432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2124750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470471">
            <a:off x="-3468250" y="2163750"/>
            <a:ext cx="5572026" cy="43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Goals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receiver-side CEs to determine the best way to decode received signals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Choose equalization algorithm and parameters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Choose channel estimation technique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Optimize Transmission and Receive Parameters for the best Bit Error Rate, Power Gain, or throughput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189910">
            <a:off x="-565850" y="4034850"/>
            <a:ext cx="2148300" cy="1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Progress</a:t>
            </a:r>
            <a:endParaRPr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73500"/>
            <a:ext cx="70389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Sophiscating paramatized MIMO function for Cognitive Engine.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Decided to </a:t>
            </a:r>
            <a:r>
              <a:rPr lang="en" sz="1800"/>
              <a:t>implement</a:t>
            </a:r>
            <a:r>
              <a:rPr lang="en" sz="1800"/>
              <a:t> two ML techniques for the CE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Genetic Algorithm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Q-Learning Algorithm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Equalizers (only MLSE, LMS + DFE)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Worked on Decision Feedback LMS /RLS/CMA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Interfacing to MATLAB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Trying Manual implementations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Worked on MLSE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Worked on Genetic Algorithm Baseline and Q-Learning Baseline.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7512">
            <a:off x="8297000" y="3765400"/>
            <a:ext cx="3143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MIMO-OFDM Baseline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224150" y="113610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Random Data Generation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751600" y="113610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QPSK Modulation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162475" y="113610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OFDM Modulation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5573350" y="927900"/>
            <a:ext cx="902100" cy="91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MIMO Watterson Fading Channel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939275" y="113610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AWGN Fading Channel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6892475" y="2065175"/>
            <a:ext cx="995700" cy="164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Channel Estimation Techniques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273050" y="3795800"/>
            <a:ext cx="15027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Signal Equalization Techniques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162475" y="398255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OFDM Demodulation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759575" y="398255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QPSK Demodulation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231525" y="3982550"/>
            <a:ext cx="9021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Retrieved Data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605150" y="2429525"/>
            <a:ext cx="902100" cy="91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Symbol Error Rate Calculation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16"/>
          <p:cNvCxnSpPr>
            <a:stCxn id="156" idx="3"/>
            <a:endCxn id="157" idx="1"/>
          </p:cNvCxnSpPr>
          <p:nvPr/>
        </p:nvCxnSpPr>
        <p:spPr>
          <a:xfrm>
            <a:off x="2126250" y="1384950"/>
            <a:ext cx="6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>
            <a:stCxn id="157" idx="3"/>
            <a:endCxn id="158" idx="1"/>
          </p:cNvCxnSpPr>
          <p:nvPr/>
        </p:nvCxnSpPr>
        <p:spPr>
          <a:xfrm>
            <a:off x="3653700" y="1384950"/>
            <a:ext cx="5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6"/>
          <p:cNvCxnSpPr>
            <a:stCxn id="158" idx="3"/>
            <a:endCxn id="159" idx="1"/>
          </p:cNvCxnSpPr>
          <p:nvPr/>
        </p:nvCxnSpPr>
        <p:spPr>
          <a:xfrm>
            <a:off x="5064575" y="1384950"/>
            <a:ext cx="5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>
            <a:stCxn id="159" idx="3"/>
            <a:endCxn id="160" idx="1"/>
          </p:cNvCxnSpPr>
          <p:nvPr/>
        </p:nvCxnSpPr>
        <p:spPr>
          <a:xfrm>
            <a:off x="6475450" y="13849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>
            <a:stCxn id="160" idx="2"/>
            <a:endCxn id="161" idx="0"/>
          </p:cNvCxnSpPr>
          <p:nvPr/>
        </p:nvCxnSpPr>
        <p:spPr>
          <a:xfrm>
            <a:off x="7390325" y="16338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>
            <a:stCxn id="161" idx="2"/>
            <a:endCxn id="162" idx="3"/>
          </p:cNvCxnSpPr>
          <p:nvPr/>
        </p:nvCxnSpPr>
        <p:spPr>
          <a:xfrm rot="5400000">
            <a:off x="6821225" y="3662375"/>
            <a:ext cx="523500" cy="61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>
            <a:stCxn id="162" idx="1"/>
            <a:endCxn id="163" idx="3"/>
          </p:cNvCxnSpPr>
          <p:nvPr/>
        </p:nvCxnSpPr>
        <p:spPr>
          <a:xfrm rot="10800000">
            <a:off x="5064550" y="4231400"/>
            <a:ext cx="2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>
            <a:stCxn id="163" idx="1"/>
            <a:endCxn id="164" idx="3"/>
          </p:cNvCxnSpPr>
          <p:nvPr/>
        </p:nvCxnSpPr>
        <p:spPr>
          <a:xfrm rot="10800000">
            <a:off x="3661775" y="4231400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>
            <a:stCxn id="164" idx="1"/>
            <a:endCxn id="165" idx="3"/>
          </p:cNvCxnSpPr>
          <p:nvPr/>
        </p:nvCxnSpPr>
        <p:spPr>
          <a:xfrm rot="10800000">
            <a:off x="2133775" y="4231400"/>
            <a:ext cx="6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>
            <a:stCxn id="165" idx="0"/>
            <a:endCxn id="166" idx="2"/>
          </p:cNvCxnSpPr>
          <p:nvPr/>
        </p:nvCxnSpPr>
        <p:spPr>
          <a:xfrm flipH="1" rot="10800000">
            <a:off x="1682575" y="3343550"/>
            <a:ext cx="3735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7" name="Google Shape;177;p16"/>
          <p:cNvCxnSpPr>
            <a:stCxn id="156" idx="2"/>
            <a:endCxn id="166" idx="0"/>
          </p:cNvCxnSpPr>
          <p:nvPr/>
        </p:nvCxnSpPr>
        <p:spPr>
          <a:xfrm>
            <a:off x="1675200" y="1633800"/>
            <a:ext cx="3810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8" name="Google Shape;178;p16"/>
          <p:cNvCxnSpPr>
            <a:endCxn id="156" idx="1"/>
          </p:cNvCxnSpPr>
          <p:nvPr/>
        </p:nvCxnSpPr>
        <p:spPr>
          <a:xfrm flipH="1" rot="10800000">
            <a:off x="510150" y="1384950"/>
            <a:ext cx="714000" cy="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79" name="Google Shape;179;p16"/>
          <p:cNvSpPr/>
          <p:nvPr/>
        </p:nvSpPr>
        <p:spPr>
          <a:xfrm>
            <a:off x="5104100" y="1935025"/>
            <a:ext cx="2929200" cy="29139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5176675" y="1962525"/>
            <a:ext cx="1502700" cy="390600"/>
          </a:xfrm>
          <a:prstGeom prst="horizontalScroll">
            <a:avLst>
              <a:gd fmla="val 12500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 Engine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5176675" y="2785000"/>
            <a:ext cx="1502700" cy="345838"/>
          </a:xfrm>
          <a:prstGeom prst="flowChartPreparation">
            <a:avLst/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" name="Google Shape;182;p16"/>
          <p:cNvCxnSpPr>
            <a:stCxn id="180" idx="2"/>
            <a:endCxn id="181" idx="0"/>
          </p:cNvCxnSpPr>
          <p:nvPr/>
        </p:nvCxnSpPr>
        <p:spPr>
          <a:xfrm>
            <a:off x="5928025" y="2304300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</a:t>
            </a:r>
            <a:r>
              <a:rPr lang="en" sz="3000"/>
              <a:t>arameterized </a:t>
            </a:r>
            <a:r>
              <a:rPr lang="en" sz="3000"/>
              <a:t>MIMO function</a:t>
            </a:r>
            <a:endParaRPr sz="3000"/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995825"/>
            <a:ext cx="72961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954675" y="2615575"/>
            <a:ext cx="7276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have 13 possible variables that can be tuned simultaneously to optimize 4 possible values.  However, there was some occasions where the function crashed  when we tried to tune them without sophisticated constraints.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Parameterized MIMO function</a:t>
            </a:r>
            <a:endParaRPr sz="3000"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51" y="1043525"/>
            <a:ext cx="5284699" cy="39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Genetic Algorithm for MIMO</a:t>
            </a:r>
            <a:endParaRPr sz="3000"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 implementation achieved by using Genetic Algorithm Package from Matlab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Variables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SNR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Equalizer algorithm choice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Step size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forward taps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feedback taps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Optimizing (Minimizing) BER by Epsilon Greedy policy</a:t>
            </a:r>
            <a:endParaRPr sz="1800"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6900" y="-48000"/>
            <a:ext cx="861425" cy="6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13267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Genetic Algorithm Simulation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25" y="493700"/>
            <a:ext cx="6121124" cy="45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2620450" y="2527925"/>
            <a:ext cx="555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snr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3175750" y="2688713"/>
            <a:ext cx="11331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4221300" y="2475000"/>
            <a:ext cx="701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size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4870750" y="2381850"/>
            <a:ext cx="701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Num_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5689050" y="2301450"/>
            <a:ext cx="701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Num_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fbts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3409525" y="949800"/>
            <a:ext cx="899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results from the GA given a very basic MIMO problem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172115">
            <a:off x="6244097" y="3142649"/>
            <a:ext cx="1450553" cy="11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550" y="304800"/>
            <a:ext cx="5086910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