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7afab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7afab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f67f2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f67f2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35926e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35926e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dfded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dfded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35926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35926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1e3d7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1e3d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f67f2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f67f2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7200" y="1518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01875" y="2318700"/>
            <a:ext cx="528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Weekly Meeting: Week 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Kate Bowers, </a:t>
            </a:r>
            <a:r>
              <a:rPr lang="en" sz="1800"/>
              <a:t>Kristopher Jung,</a:t>
            </a:r>
            <a:r>
              <a:rPr lang="en" sz="1800"/>
              <a:t> Samuel Spillane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262525" y="2640825"/>
            <a:ext cx="2556104" cy="2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r>
              <a:rPr lang="en" sz="3000"/>
              <a:t>Goals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receiver-side CEs to determine the best way to decode received signals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Choose equalization algorithm and parameters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1700">
              <a:solidFill>
                <a:srgbClr val="FFE599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Choose channel estimation technique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endParaRPr sz="1700">
              <a:solidFill>
                <a:srgbClr val="FFE5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Optimize parameters for the best Bit Error Rate (BER), Power Gain, or throughput</a:t>
            </a:r>
            <a:r>
              <a:rPr lang="en" sz="1700">
                <a:solidFill>
                  <a:srgbClr val="FFFFFF"/>
                </a:solidFill>
              </a:rPr>
              <a:t> </a:t>
            </a:r>
            <a:r>
              <a:rPr lang="en" sz="17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√ </a:t>
            </a:r>
            <a:endParaRPr sz="1700">
              <a:solidFill>
                <a:srgbClr val="FFE5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Create a working MIMO implementation with equalization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a high-quality research paper that conveys the novelty of our project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355538">
            <a:off x="2825125" y="4304450"/>
            <a:ext cx="2148300" cy="1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06450" y="37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 and challenges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06450" y="1293900"/>
            <a:ext cx="70389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Completely redid and generalized (</a:t>
            </a:r>
            <a:r>
              <a:rPr lang="en" sz="1800"/>
              <a:t>M</a:t>
            </a:r>
            <a:r>
              <a:rPr lang="en" sz="1800"/>
              <a:t> x N) MIMO model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Original strategy not representative of Watterson model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Stdchan compatible with SISO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Immediate improvement in performance of equalizers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Wasted time trying to fix equalizers when channel model was creating the issues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Matlab equalizers also has lot of issues dealing with MIMO systems.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Implemented ZF/MMSE/MLD by hand.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Started implementing DFE by hand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Completed visualization block to format simulation results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7512">
            <a:off x="7793050" y="-40450"/>
            <a:ext cx="3143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6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Progress and challenges Contd. </a:t>
            </a:r>
            <a:endParaRPr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277175"/>
            <a:ext cx="70389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 finished Q-learning algorithm and began the writing process.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Q-Learning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Works on a </a:t>
            </a:r>
            <a:r>
              <a:rPr lang="en" sz="1800"/>
              <a:t>continuous</a:t>
            </a:r>
            <a:r>
              <a:rPr lang="en" sz="1800"/>
              <a:t> cycle, always optimizing all parameters for each equalizer.  Always finds global optima, while being more </a:t>
            </a:r>
            <a:r>
              <a:rPr lang="en" sz="1800"/>
              <a:t>efficient</a:t>
            </a:r>
            <a:r>
              <a:rPr lang="en" sz="1800"/>
              <a:t> than previous</a:t>
            </a:r>
            <a:r>
              <a:rPr lang="en" sz="1800"/>
              <a:t> </a:t>
            </a:r>
            <a:r>
              <a:rPr lang="en" sz="1800"/>
              <a:t>versions.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Writing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Began reading papers to </a:t>
            </a:r>
            <a:r>
              <a:rPr lang="en" sz="1800"/>
              <a:t>acquire</a:t>
            </a:r>
            <a:r>
              <a:rPr lang="en" sz="1800"/>
              <a:t> examples of research writing and began plotting the abstract.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630201">
            <a:off x="-1616675" y="1383075"/>
            <a:ext cx="3143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ZF/MMSE/MLD</a:t>
            </a:r>
            <a:endParaRPr sz="30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07275"/>
            <a:ext cx="4707799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6215050" y="1037475"/>
            <a:ext cx="25134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x 2 MIMO Watterson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BPSK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100 iteration per SNR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BER vs SNR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50 symbols each transmitter per iteration for the sake of time.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7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End-game research design.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75" y="741100"/>
            <a:ext cx="8692850" cy="4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</a:t>
            </a:r>
            <a:endParaRPr sz="30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 8-10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Finish DFE equalizers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Integrate all 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Finalize project tasks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Research paper writing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Research poster/video  for presentation</a:t>
            </a:r>
            <a:endParaRPr sz="2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28136">
            <a:off x="4573150" y="-906100"/>
            <a:ext cx="31432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212475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200500" y="-1123250"/>
            <a:ext cx="5572025" cy="43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