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c7afab54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c7afab54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bf67f296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bf67f296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e1164d5b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e1164d5b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d35926ecd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d35926ecd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ddfded0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ddfded0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d35926e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d35926e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c1e3d75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c1e3d75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bf67f296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bf67f296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617200" y="151835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MIMO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003575" y="2318700"/>
            <a:ext cx="52824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Final</a:t>
            </a:r>
            <a:r>
              <a:rPr lang="en" sz="1800"/>
              <a:t> Meeting: Week 9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Kate Bowers, </a:t>
            </a:r>
            <a:r>
              <a:rPr lang="en" sz="1800"/>
              <a:t>Kristopher Jung,</a:t>
            </a:r>
            <a:r>
              <a:rPr lang="en" sz="1800"/>
              <a:t> Samuel Spillane</a:t>
            </a:r>
            <a:endParaRPr sz="1800"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2262525" y="2640825"/>
            <a:ext cx="2556104" cy="201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Project </a:t>
            </a:r>
            <a:r>
              <a:rPr lang="en" sz="3000"/>
              <a:t>Goals</a:t>
            </a:r>
            <a:endParaRPr sz="3000"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Model receiver-side CEs to determine the best way to decode received signals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Choose equalization algorithm and parameters </a:t>
            </a:r>
            <a:r>
              <a:rPr lang="en" sz="1700">
                <a:solidFill>
                  <a:srgbClr val="FFE599"/>
                </a:solidFill>
                <a:latin typeface="Verdana"/>
                <a:ea typeface="Verdana"/>
                <a:cs typeface="Verdana"/>
                <a:sym typeface="Verdana"/>
              </a:rPr>
              <a:t>√</a:t>
            </a:r>
            <a:endParaRPr sz="1700">
              <a:solidFill>
                <a:srgbClr val="FFE599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Choose channel estimation technique </a:t>
            </a:r>
            <a:r>
              <a:rPr lang="en" sz="1700">
                <a:solidFill>
                  <a:srgbClr val="FFE599"/>
                </a:solidFill>
                <a:latin typeface="Verdana"/>
                <a:ea typeface="Verdana"/>
                <a:cs typeface="Verdana"/>
                <a:sym typeface="Verdana"/>
              </a:rPr>
              <a:t>√</a:t>
            </a:r>
            <a:endParaRPr sz="1700">
              <a:solidFill>
                <a:srgbClr val="FFE599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Optimize parameters for the best Bit Error Rate (BER), Power Gain, or throughput</a:t>
            </a:r>
            <a:r>
              <a:rPr lang="en" sz="1700">
                <a:solidFill>
                  <a:srgbClr val="FFFFFF"/>
                </a:solidFill>
              </a:rPr>
              <a:t> </a:t>
            </a:r>
            <a:r>
              <a:rPr lang="en" sz="1700">
                <a:solidFill>
                  <a:srgbClr val="FFE599"/>
                </a:solidFill>
                <a:latin typeface="Verdana"/>
                <a:ea typeface="Verdana"/>
                <a:cs typeface="Verdana"/>
                <a:sym typeface="Verdana"/>
              </a:rPr>
              <a:t>√ </a:t>
            </a:r>
            <a:endParaRPr sz="1700">
              <a:solidFill>
                <a:srgbClr val="FFE59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n" sz="1700">
                <a:solidFill>
                  <a:srgbClr val="FFFFFF"/>
                </a:solidFill>
              </a:rPr>
              <a:t>Create a working MIMO implementation with equalization </a:t>
            </a:r>
            <a:r>
              <a:rPr lang="en" sz="1700">
                <a:solidFill>
                  <a:srgbClr val="FFE599"/>
                </a:solidFill>
                <a:latin typeface="Verdana"/>
                <a:ea typeface="Verdana"/>
                <a:cs typeface="Verdana"/>
                <a:sym typeface="Verdana"/>
              </a:rPr>
              <a:t>√</a:t>
            </a:r>
            <a:endParaRPr sz="1700">
              <a:solidFill>
                <a:srgbClr val="FFFFFF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Create a high-quality research paper that conveys the novelty of our project</a:t>
            </a:r>
            <a:endParaRPr sz="1700"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1355538">
            <a:off x="2825125" y="4304450"/>
            <a:ext cx="2148300" cy="16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306450" y="3798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Progress and challenges</a:t>
            </a:r>
            <a:endParaRPr sz="3000"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306450" y="1293900"/>
            <a:ext cx="7038900" cy="35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Initial draft of paper (minus results and background) completed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Investigation of DFE implementations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Worked on implementation, still dysfunctional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Decided to cut parameter changing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Parameterization of all equalizers for integration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Finalized equalizers: MMSE, ZF, ML Detection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Added OFDM to baseline model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Need indepth verification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927512">
            <a:off x="8348300" y="3375"/>
            <a:ext cx="314325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Paper</a:t>
            </a:r>
            <a:endParaRPr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1379775" y="8886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Majority of paper is finished and edited!</a:t>
            </a:r>
            <a:endParaRPr sz="2100"/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b="1" lang="en" sz="2100"/>
              <a:t>Introduction	</a:t>
            </a:r>
            <a:r>
              <a:rPr lang="en" sz="2100"/>
              <a:t>	</a:t>
            </a:r>
            <a:r>
              <a:rPr lang="en" sz="2100">
                <a:solidFill>
                  <a:srgbClr val="FFE599"/>
                </a:solidFill>
                <a:latin typeface="Verdana"/>
                <a:ea typeface="Verdana"/>
                <a:cs typeface="Verdana"/>
                <a:sym typeface="Verdana"/>
              </a:rPr>
              <a:t>√</a:t>
            </a:r>
            <a:endParaRPr sz="2100"/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b="1" lang="en" sz="2100"/>
              <a:t>Literature Review	</a:t>
            </a:r>
            <a:r>
              <a:rPr lang="en" sz="2100">
                <a:solidFill>
                  <a:srgbClr val="FFE599"/>
                </a:solidFill>
                <a:latin typeface="Verdana"/>
                <a:ea typeface="Verdana"/>
                <a:cs typeface="Verdana"/>
                <a:sym typeface="Verdana"/>
              </a:rPr>
              <a:t>√</a:t>
            </a:r>
            <a:endParaRPr sz="2100"/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b="1" lang="en" sz="2100"/>
              <a:t>System Mode</a:t>
            </a:r>
            <a:r>
              <a:rPr b="1" lang="en" sz="2100"/>
              <a:t>l </a:t>
            </a:r>
            <a:r>
              <a:rPr lang="en" sz="2100"/>
              <a:t>		</a:t>
            </a:r>
            <a:r>
              <a:rPr lang="en" sz="2100">
                <a:solidFill>
                  <a:srgbClr val="FFE599"/>
                </a:solidFill>
                <a:latin typeface="Verdana"/>
                <a:ea typeface="Verdana"/>
                <a:cs typeface="Verdana"/>
                <a:sym typeface="Verdana"/>
              </a:rPr>
              <a:t>√</a:t>
            </a:r>
            <a:endParaRPr sz="2100"/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b="1" lang="en" sz="2100"/>
              <a:t>Methodology </a:t>
            </a:r>
            <a:r>
              <a:rPr lang="en" sz="2100"/>
              <a:t>		</a:t>
            </a:r>
            <a:r>
              <a:rPr lang="en" sz="2100">
                <a:solidFill>
                  <a:srgbClr val="FFE599"/>
                </a:solidFill>
                <a:latin typeface="Verdana"/>
                <a:ea typeface="Verdana"/>
                <a:cs typeface="Verdana"/>
                <a:sym typeface="Verdana"/>
              </a:rPr>
              <a:t>√</a:t>
            </a:r>
            <a:endParaRPr sz="2100"/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Background</a:t>
            </a:r>
            <a:endParaRPr sz="2100"/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Results</a:t>
            </a:r>
            <a:endParaRPr sz="2100"/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Conclusions</a:t>
            </a:r>
            <a:endParaRPr sz="2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508450" y="5040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Progress and challenges Contd. </a:t>
            </a:r>
            <a:endParaRPr sz="3000"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150" y="1505770"/>
            <a:ext cx="2691517" cy="91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5425" y="1505775"/>
            <a:ext cx="6106275" cy="3504996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7"/>
          <p:cNvSpPr txBox="1"/>
          <p:nvPr/>
        </p:nvSpPr>
        <p:spPr>
          <a:xfrm>
            <a:off x="1057550" y="1134600"/>
            <a:ext cx="15372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SISO DFE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17"/>
          <p:cNvSpPr txBox="1"/>
          <p:nvPr/>
        </p:nvSpPr>
        <p:spPr>
          <a:xfrm>
            <a:off x="2935500" y="1134600"/>
            <a:ext cx="15372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MIMO </a:t>
            </a: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DFE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17"/>
          <p:cNvSpPr txBox="1"/>
          <p:nvPr/>
        </p:nvSpPr>
        <p:spPr>
          <a:xfrm>
            <a:off x="42300" y="2419875"/>
            <a:ext cx="1446600" cy="11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MATLAB implementation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Related image" id="167" name="Google Shape;16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95825" y="722950"/>
            <a:ext cx="2345876" cy="169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ZF/MMSE/MLD</a:t>
            </a:r>
            <a:endParaRPr sz="3000"/>
          </a:p>
        </p:txBody>
      </p:sp>
      <p:sp>
        <p:nvSpPr>
          <p:cNvPr id="173" name="Google Shape;173;p18"/>
          <p:cNvSpPr txBox="1"/>
          <p:nvPr/>
        </p:nvSpPr>
        <p:spPr>
          <a:xfrm>
            <a:off x="6215050" y="1037475"/>
            <a:ext cx="2513400" cy="3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4 x 2 MIMO OFDM Watterson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BPSK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Only 1 simulation iteration for this demonstration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128 FFT length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○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16 cyclic prefix.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○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144 syms per frame.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100 frames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0:5:30 SNR for this demonstration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4" name="Google Shape;17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025" y="1022400"/>
            <a:ext cx="4707799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End-game research design.</a:t>
            </a:r>
            <a:endParaRPr/>
          </a:p>
        </p:txBody>
      </p:sp>
      <p:pic>
        <p:nvPicPr>
          <p:cNvPr id="180" name="Google Shape;18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38775"/>
            <a:ext cx="8839202" cy="3622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Roadmap</a:t>
            </a:r>
            <a:endParaRPr sz="3000"/>
          </a:p>
        </p:txBody>
      </p:sp>
      <p:sp>
        <p:nvSpPr>
          <p:cNvPr id="186" name="Google Shape;186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●"/>
            </a:pPr>
            <a:r>
              <a:rPr lang="en" sz="2400"/>
              <a:t>Week 9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Create graphics for paper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Finish writing paper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Continue attempts at DFE if time permits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Continue attempts at SIC equalizers if time permits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Videos</a:t>
            </a:r>
            <a:endParaRPr sz="2400"/>
          </a:p>
        </p:txBody>
      </p:sp>
      <p:pic>
        <p:nvPicPr>
          <p:cNvPr id="187" name="Google Shape;18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9228136">
            <a:off x="4573150" y="-906100"/>
            <a:ext cx="3143250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987" y="376712"/>
            <a:ext cx="5572025" cy="439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1"/>
          <p:cNvSpPr txBox="1"/>
          <p:nvPr>
            <p:ph type="title"/>
          </p:nvPr>
        </p:nvSpPr>
        <p:spPr>
          <a:xfrm>
            <a:off x="2124750" y="19974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Questions?</a:t>
            </a:r>
            <a:endParaRPr sz="4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5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49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490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