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2C57A57-F101-44DC-A5E4-C335F636BF31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D93F4E7-4576-4B65-8662-B0092180ED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ntspace.com/category/zombies" TargetMode="External"/><Relationship Id="rId2" Type="http://schemas.openxmlformats.org/officeDocument/2006/relationships/hyperlink" Target="http://en.wikipedia.org/wiki/Space_Invad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ke8bitar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Kris Andrews and Jose Espinoza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Zombie Invaders</a:t>
            </a:r>
            <a:endParaRPr lang="en-US" dirty="0"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3905912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Space Invaders type game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smtClean="0"/>
              <a:t>Single Player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000" dirty="0"/>
          </a:p>
          <a:p>
            <a:pPr marL="285750" indent="-285750">
              <a:buFont typeface="Arial" pitchFamily="34" charset="0"/>
              <a:buChar char="•"/>
            </a:pPr>
            <a:endParaRPr lang="en-US" sz="4000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Introduction</a:t>
            </a:r>
            <a:endParaRPr lang="en-US" dirty="0"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0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4</a:t>
            </a:r>
            <a:r>
              <a:rPr lang="en-US" sz="4000" dirty="0" smtClean="0"/>
              <a:t> screens: start, game, win and game over</a:t>
            </a:r>
          </a:p>
          <a:p>
            <a:pPr marL="1355598" lvl="6" indent="-285750"/>
            <a:r>
              <a:rPr lang="en-US" sz="3800" dirty="0" smtClean="0"/>
              <a:t>start, exit and yes/no buttons</a:t>
            </a:r>
          </a:p>
          <a:p>
            <a:pPr marL="1355598" lvl="6" indent="-285750"/>
            <a:r>
              <a:rPr lang="en-US" sz="3800" dirty="0" smtClean="0"/>
              <a:t>Keep track of score and lives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Zombie, Shotgun, Projectile and Tombstone character models</a:t>
            </a:r>
          </a:p>
          <a:p>
            <a:pPr marL="1641348" lvl="6" indent="-571500"/>
            <a:r>
              <a:rPr lang="en-US" sz="3800" dirty="0" smtClean="0"/>
              <a:t>Zombie’s descend on timer</a:t>
            </a:r>
          </a:p>
          <a:p>
            <a:pPr marL="1641348" lvl="6" indent="-571500"/>
            <a:r>
              <a:rPr lang="en-US" sz="3800" dirty="0" smtClean="0"/>
              <a:t>Shotgun character can move horizontally with keyboard</a:t>
            </a:r>
          </a:p>
          <a:p>
            <a:pPr marL="1641348" lvl="6" indent="-571500"/>
            <a:r>
              <a:rPr lang="en-US" sz="3800" dirty="0" smtClean="0"/>
              <a:t>Space bar </a:t>
            </a:r>
            <a:r>
              <a:rPr lang="en-US" sz="3800" smtClean="0"/>
              <a:t>fires shotgun</a:t>
            </a:r>
            <a:endParaRPr lang="en-US" sz="3800" dirty="0" smtClean="0"/>
          </a:p>
          <a:p>
            <a:pPr marL="1641348" lvl="6" indent="-571500"/>
            <a:r>
              <a:rPr lang="en-US" sz="3800" dirty="0" smtClean="0"/>
              <a:t>Shotgun fires projectile, if Zombie is hit that specific model is removed from game and score counter increases</a:t>
            </a:r>
          </a:p>
          <a:p>
            <a:pPr marL="1641348" lvl="6" indent="-571500"/>
            <a:r>
              <a:rPr lang="en-US" sz="3800" dirty="0" smtClean="0"/>
              <a:t>Life counter depletes if zombie reaches bottom of screen, when life = 0, game over screen will appear</a:t>
            </a:r>
          </a:p>
          <a:p>
            <a:pPr marL="1355598" lvl="6" indent="-285750"/>
            <a:r>
              <a:rPr lang="en-US" sz="3600" dirty="0" smtClean="0"/>
              <a:t>      Tombstones act as barriers and are destructible</a:t>
            </a:r>
            <a:endParaRPr lang="en-US" sz="3800" dirty="0" smtClean="0"/>
          </a:p>
          <a:p>
            <a:pPr marL="1355598" lvl="6" indent="-285750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Requirements</a:t>
            </a:r>
            <a:endParaRPr lang="en-US" dirty="0"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1752599"/>
            <a:ext cx="6729413" cy="4435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Zombie" pitchFamily="2" charset="0"/>
              </a:rPr>
              <a:t>Prototype </a:t>
            </a:r>
            <a:r>
              <a:rPr lang="en-US" sz="3200" dirty="0" smtClean="0">
                <a:latin typeface="Calibri" pitchFamily="34" charset="0"/>
              </a:rPr>
              <a:t>(Start Screen)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Prototype </a:t>
            </a:r>
            <a:r>
              <a:rPr lang="en-US" sz="3200" dirty="0" smtClean="0">
                <a:latin typeface="Calibri" pitchFamily="34" charset="0"/>
              </a:rPr>
              <a:t>(Game Screen)</a:t>
            </a:r>
            <a:endParaRPr lang="en-US" dirty="0">
              <a:latin typeface="Zombie" pitchFamily="2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80" y="1463675"/>
            <a:ext cx="6883120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58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Prototype </a:t>
            </a:r>
            <a:r>
              <a:rPr lang="en-US" sz="3200" dirty="0" smtClean="0">
                <a:latin typeface="Calibri" pitchFamily="34" charset="0"/>
              </a:rPr>
              <a:t>(Win Screen)</a:t>
            </a:r>
            <a:endParaRPr lang="en-US" dirty="0">
              <a:latin typeface="Zombie" pitchFamily="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6" y="1463675"/>
            <a:ext cx="7034213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09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Prototype</a:t>
            </a:r>
            <a:r>
              <a:rPr lang="en-US" sz="3200" dirty="0" smtClean="0">
                <a:latin typeface="Calibri" pitchFamily="34" charset="0"/>
              </a:rPr>
              <a:t> (Game Over Screen)</a:t>
            </a:r>
            <a:endParaRPr lang="en-US" dirty="0">
              <a:latin typeface="Zombie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162800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647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en.wikipedia.org/wiki/Space_Invaders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www.fontspace.com/category/zombies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http://make8bitart.com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(used Paint.net and </a:t>
            </a:r>
            <a:r>
              <a:rPr lang="en-US" dirty="0" err="1" smtClean="0"/>
              <a:t>G.I.M.Pshop</a:t>
            </a:r>
            <a:r>
              <a:rPr lang="en-US" dirty="0" smtClean="0"/>
              <a:t> to create screens)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Zombie" pitchFamily="2" charset="0"/>
              </a:rPr>
              <a:t>References</a:t>
            </a:r>
            <a:endParaRPr lang="en-US" dirty="0">
              <a:latin typeface="Zombi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1929</TotalTime>
  <Words>152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Zombie Invaders</vt:lpstr>
      <vt:lpstr>Introduction</vt:lpstr>
      <vt:lpstr>Requirements</vt:lpstr>
      <vt:lpstr>Prototype (Start Screen)</vt:lpstr>
      <vt:lpstr>Prototype (Game Screen)</vt:lpstr>
      <vt:lpstr>Prototype (Win Screen)</vt:lpstr>
      <vt:lpstr>Prototype (Game Over Screen)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Invaders</dc:title>
  <dc:creator>Kristopher Andrews</dc:creator>
  <cp:lastModifiedBy>Kristopher Andrews</cp:lastModifiedBy>
  <cp:revision>32</cp:revision>
  <dcterms:created xsi:type="dcterms:W3CDTF">2013-02-22T20:50:06Z</dcterms:created>
  <dcterms:modified xsi:type="dcterms:W3CDTF">2013-02-28T19:51:35Z</dcterms:modified>
</cp:coreProperties>
</file>