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4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5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0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0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6525-CFA5-4174-AEA9-8986B669390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07B9CF-4928-436F-9CDC-F90AC64BC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4219-433B-909B-4A7C-44B13373E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pre </a:t>
            </a:r>
            <a:r>
              <a:rPr lang="en-US" dirty="0" err="1"/>
              <a:t>diagnostik</a:t>
            </a:r>
            <a:r>
              <a:rPr lang="sk-SK" dirty="0"/>
              <a:t>u PC pre prácu s umelou inteligenciu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121B3-BFFD-D379-67C9-B863FF456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stredoškolská odborná činnosť</a:t>
            </a:r>
            <a:endParaRPr lang="en-US" dirty="0"/>
          </a:p>
          <a:p>
            <a:r>
              <a:rPr lang="sk-SK" dirty="0"/>
              <a:t>Kristián Lančarič - II.C - 2024/2025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1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963B-AA1D-4A3F-CFCE-736C8FA4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13F4-9D8B-CCAC-763F-BAF18E38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Zlepšiť sa v technologiach AI a programovacích zručností</a:t>
            </a:r>
          </a:p>
          <a:p>
            <a:r>
              <a:rPr lang="sk-SK" dirty="0"/>
              <a:t>Pomôcť developerom AI s inštaláciou</a:t>
            </a:r>
          </a:p>
          <a:p>
            <a:r>
              <a:rPr lang="sk-SK" dirty="0"/>
              <a:t>Diagnostikovať problémov v rámci hardwéru aj softwéru</a:t>
            </a:r>
          </a:p>
          <a:p>
            <a:r>
              <a:rPr lang="sk-SK" dirty="0"/>
              <a:t>Benchmark systému pre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8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C864-CEF3-4D21-5033-02E10BE9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Požiadavky na ai pracu - Hardware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00F8-84BF-A00F-90E5-27CFB26F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sk-SK" dirty="0"/>
              <a:t>GPU:</a:t>
            </a:r>
          </a:p>
          <a:p>
            <a:pPr lvl="1"/>
            <a:r>
              <a:rPr lang="sk-SK" dirty="0"/>
              <a:t>VRAM</a:t>
            </a:r>
          </a:p>
          <a:p>
            <a:pPr lvl="1"/>
            <a:r>
              <a:rPr lang="sk-SK" dirty="0"/>
              <a:t>Výpočtové jednotky (Compute Units)</a:t>
            </a:r>
          </a:p>
          <a:p>
            <a:pPr lvl="1"/>
            <a:r>
              <a:rPr lang="sk-SK" dirty="0"/>
              <a:t>(Architektúra od NVIDIA)</a:t>
            </a:r>
          </a:p>
          <a:p>
            <a:r>
              <a:rPr lang="sk-SK" dirty="0"/>
              <a:t>CPU:</a:t>
            </a:r>
          </a:p>
          <a:p>
            <a:pPr lvl="1"/>
            <a:r>
              <a:rPr lang="sk-SK" dirty="0"/>
              <a:t>Počet jadier</a:t>
            </a:r>
          </a:p>
          <a:p>
            <a:pPr lvl="1"/>
            <a:r>
              <a:rPr lang="sk-SK" dirty="0"/>
              <a:t>Takt (frekvencia)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90D516-5325-C075-2685-73D0B81B26D6}"/>
              </a:ext>
            </a:extLst>
          </p:cNvPr>
          <p:cNvSpPr txBox="1">
            <a:spLocks/>
          </p:cNvSpPr>
          <p:nvPr/>
        </p:nvSpPr>
        <p:spPr>
          <a:xfrm>
            <a:off x="6096000" y="2015731"/>
            <a:ext cx="4644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Uložisko:</a:t>
            </a:r>
          </a:p>
          <a:p>
            <a:pPr lvl="1"/>
            <a:r>
              <a:rPr lang="sk-SK" dirty="0"/>
              <a:t>Zbernica - PCIe</a:t>
            </a:r>
          </a:p>
          <a:p>
            <a:pPr lvl="1"/>
            <a:r>
              <a:rPr lang="sk-SK" dirty="0"/>
              <a:t>Kapacita </a:t>
            </a:r>
          </a:p>
          <a:p>
            <a:pPr lvl="1"/>
            <a:r>
              <a:rPr lang="sk-SK" dirty="0"/>
              <a:t>Typ uložiska - SSD</a:t>
            </a:r>
          </a:p>
          <a:p>
            <a:r>
              <a:rPr lang="sk-SK" dirty="0"/>
              <a:t>RAM:</a:t>
            </a:r>
          </a:p>
          <a:p>
            <a:pPr lvl="1"/>
            <a:r>
              <a:rPr lang="sk-SK" dirty="0"/>
              <a:t>Kapacita </a:t>
            </a:r>
          </a:p>
          <a:p>
            <a:pPr lvl="1"/>
            <a:r>
              <a:rPr lang="sk-SK" dirty="0"/>
              <a:t>Typ pamäte - DDR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3373-F3C9-E361-4DF5-5A31CE7E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Požiadavky na ai pracu - Software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FF0C-0983-BD82-167A-4AF297D3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sk-SK" dirty="0"/>
              <a:t>Operačný systém :</a:t>
            </a:r>
          </a:p>
          <a:p>
            <a:pPr lvl="1"/>
            <a:r>
              <a:rPr lang="sk-SK" dirty="0"/>
              <a:t>Windows – jednoduchší</a:t>
            </a:r>
          </a:p>
          <a:p>
            <a:pPr lvl="1"/>
            <a:r>
              <a:rPr lang="sk-SK" dirty="0"/>
              <a:t>Linux – lepšia podpora na AI frameworky a výpočtové úlohy (odporučanejší)</a:t>
            </a:r>
          </a:p>
          <a:p>
            <a:r>
              <a:rPr lang="sk-SK" dirty="0"/>
              <a:t>GPU – pre NVIDIA:</a:t>
            </a:r>
          </a:p>
          <a:p>
            <a:pPr lvl="1"/>
            <a:r>
              <a:rPr lang="sk-SK" dirty="0"/>
              <a:t>najnovší ovladač - NVIDIA EXPERIENCE</a:t>
            </a:r>
          </a:p>
          <a:p>
            <a:pPr lvl="1"/>
            <a:r>
              <a:rPr lang="sk-SK" dirty="0"/>
              <a:t>CUDA toolkit - na vytváranie vysokovýkonných aplikácií urýchlených GPU</a:t>
            </a:r>
          </a:p>
          <a:p>
            <a:pPr lvl="1"/>
            <a:r>
              <a:rPr lang="sk-SK" dirty="0"/>
              <a:t>cuDNN - zrýchľuje výpočty neurónových sietí</a:t>
            </a:r>
          </a:p>
          <a:p>
            <a:pPr lvl="1"/>
            <a:r>
              <a:rPr lang="sk-SK" dirty="0"/>
              <a:t>TensorRT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11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B806-106A-B772-D5C0-B998A3F2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Vývojové prostredie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12AC-14B2-6BAE-0647-3424F6CD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Programovací jazyk – odporúčaný Python / C++</a:t>
            </a:r>
          </a:p>
          <a:p>
            <a:r>
              <a:rPr lang="sk-SK" dirty="0"/>
              <a:t>AI frameworky:</a:t>
            </a:r>
          </a:p>
          <a:p>
            <a:pPr lvl="1"/>
            <a:r>
              <a:rPr lang="sk-SK" dirty="0"/>
              <a:t>PyTorch</a:t>
            </a:r>
          </a:p>
          <a:p>
            <a:pPr lvl="1"/>
            <a:r>
              <a:rPr lang="sk-SK" dirty="0"/>
              <a:t>TensorFlow</a:t>
            </a:r>
          </a:p>
          <a:p>
            <a:pPr lvl="1"/>
            <a:r>
              <a:rPr lang="sk-SK" dirty="0"/>
              <a:t>YOLO </a:t>
            </a:r>
          </a:p>
          <a:p>
            <a:pPr lvl="1"/>
            <a:r>
              <a:rPr lang="sk-SK" dirty="0"/>
              <a:t>LLAMA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72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2D1F-7CFA-2AF7-FBE2-6ACE2DAA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Preco je s tym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52A5-83D3-51FD-D35F-E0D6A5F2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Matrix problematika pri instalacii</a:t>
            </a:r>
          </a:p>
          <a:p>
            <a:r>
              <a:rPr lang="sk-SK" dirty="0"/>
              <a:t>Timdettmars which gpu for deep learning – web – graf </a:t>
            </a:r>
          </a:p>
          <a:p>
            <a:r>
              <a:rPr lang="sk-SK" dirty="0"/>
              <a:t>vykon/cena</a:t>
            </a:r>
          </a:p>
          <a:p>
            <a:r>
              <a:rPr lang="sk-SK" dirty="0"/>
              <a:t>Resnet50</a:t>
            </a:r>
          </a:p>
          <a:p>
            <a:r>
              <a:rPr lang="sk-SK" dirty="0"/>
              <a:t>Vyvoj sw – najprv na slabsom pc pri vytvarani potom na velkych datacentr</a:t>
            </a:r>
            <a:r>
              <a:rPr lang="en-US" dirty="0"/>
              <a:t>a</a:t>
            </a:r>
            <a:r>
              <a:rPr lang="sk-SK" dirty="0"/>
              <a:t>ch – big data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460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1520-2189-42E2-7D68-415E12CF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D8E3-D5F3-4A67-CF44-BFD5DE92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Model </a:t>
            </a:r>
          </a:p>
          <a:p>
            <a:r>
              <a:rPr lang="en-US" dirty="0" err="1"/>
              <a:t>Rozoznava</a:t>
            </a:r>
            <a:r>
              <a:rPr lang="en-US" dirty="0"/>
              <a:t> </a:t>
            </a:r>
            <a:r>
              <a:rPr lang="en-US" dirty="0" err="1"/>
              <a:t>obrazky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561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205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Program pre diagnostiku PC pre prácu s umelou inteligenciu  </vt:lpstr>
      <vt:lpstr>CieLE</vt:lpstr>
      <vt:lpstr>Požiadavky na ai pracu - Hardware </vt:lpstr>
      <vt:lpstr>Požiadavky na ai pracu - Software </vt:lpstr>
      <vt:lpstr>Vývojové prostredie </vt:lpstr>
      <vt:lpstr>Preco je s tym problem</vt:lpstr>
      <vt:lpstr>Resnet50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Lancaric</dc:creator>
  <cp:lastModifiedBy>Kristian Lancaric</cp:lastModifiedBy>
  <cp:revision>2</cp:revision>
  <dcterms:created xsi:type="dcterms:W3CDTF">2025-02-11T13:23:32Z</dcterms:created>
  <dcterms:modified xsi:type="dcterms:W3CDTF">2025-02-13T20:18:44Z</dcterms:modified>
</cp:coreProperties>
</file>