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72" r:id="rId3"/>
  </p:sldMasterIdLst>
  <p:sldIdLst>
    <p:sldId id="275" r:id="rId4"/>
    <p:sldId id="256" r:id="rId5"/>
    <p:sldId id="257" r:id="rId6"/>
    <p:sldId id="258" r:id="rId7"/>
    <p:sldId id="261" r:id="rId8"/>
    <p:sldId id="262" r:id="rId9"/>
    <p:sldId id="270" r:id="rId10"/>
    <p:sldId id="264" r:id="rId11"/>
    <p:sldId id="271" r:id="rId12"/>
    <p:sldId id="269" r:id="rId13"/>
    <p:sldId id="266" r:id="rId14"/>
    <p:sldId id="272" r:id="rId15"/>
    <p:sldId id="268" r:id="rId16"/>
    <p:sldId id="259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C00"/>
    <a:srgbClr val="1A73E8"/>
    <a:srgbClr val="F553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FD99F4-6B0C-4153-BA39-177D6C697F78}" v="4" dt="2023-02-18T00:05:23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0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6CE7D5-CF57-46EF-B807-FDD0502418D4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EBD66-DAF4-EB3B-4EE6-87DA14D067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48523" y="668005"/>
            <a:ext cx="8094954" cy="488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3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6842-DDF1-CB39-6AC9-A307739AC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8A380-66F6-645A-EFFE-76482EF05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69405-598D-1332-C6D6-132D0916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62F0-462D-4AB4-879E-84A5111876F3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B96BE-F090-6472-ACCB-1BE80937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21B03-0B9B-2184-9779-FF0BF3E0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76F7-BB5A-4A0E-B828-008849A35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99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0ED78-8DFE-64FE-E8AD-C0EF9DC2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FABA7-D8ED-BD02-D368-0E66BA1F7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73B59-67C1-1829-FA29-FD7F54A9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62F0-462D-4AB4-879E-84A5111876F3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92F55-2199-AD2F-DCCC-B2DE06F0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D14F9-517F-4F12-85AC-AF7E0B76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76F7-BB5A-4A0E-B828-008849A35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40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553E-6F7C-26CC-AD41-F171EF406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C8ACE-CC6D-96DF-825A-33E379933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A8C05-F311-340B-F636-A5DFADD9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62F0-462D-4AB4-879E-84A5111876F3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083E6-543E-CCAA-4CF4-C42F231E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CC0BB-D617-7DD5-6CC2-A2C931C4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76F7-BB5A-4A0E-B828-008849A35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87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D167-A46A-40FF-D179-27FFA0A81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05CBE-52E5-0CE9-DE4F-3275C88A9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27EED-13B3-A348-9C76-FAEBAC7A2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71157-FF2B-22EC-8EE0-FA4BAE79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62F0-462D-4AB4-879E-84A5111876F3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C99A-8688-F09E-2131-0A495E37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04ADB-D55E-74C7-4CF5-EAC2CBE6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76F7-BB5A-4A0E-B828-008849A35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66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4D0B-DCE8-7034-2677-D2314ACF5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12221-F718-C032-27EE-3FD6FDEA3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AA363-0E3E-C6C0-7BE9-7B5CADE04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D5A68-CE6A-DE4E-8D70-A41FA3A13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2FD69-B099-92D2-BBA6-6AE2C5003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4E19D-C555-B62A-1E45-E4B1DE9D4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62F0-462D-4AB4-879E-84A5111876F3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4E357-62D1-A229-1ACD-5B426204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04D30-606E-66AC-3AF8-EDFCBCE0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76F7-BB5A-4A0E-B828-008849A35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88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0087-32CF-7B17-C158-268FFB52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2A134-AF4B-642C-1ACB-A217310B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62F0-462D-4AB4-879E-84A5111876F3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0A990-AB32-FCA6-AFCC-7ADDF8D8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86F91-50C7-3B66-5C6F-7BD3A272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76F7-BB5A-4A0E-B828-008849A35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499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1FE5AE-4F33-1A6D-C836-63FB3F01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62F0-462D-4AB4-879E-84A5111876F3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7D1B4-E8F6-E79C-C0A8-D684DEB9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F35A8-7F1E-9BA7-1D00-E4B9EB12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76F7-BB5A-4A0E-B828-008849A35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0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A0C7-5BD1-5F74-D938-AE684943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A0B2F-F1F3-757B-31BE-A31F9A71C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C8060-6BFC-BAF0-9420-EB9C14411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8E1CF-37D7-B2E9-DE77-6BC671B5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62F0-462D-4AB4-879E-84A5111876F3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BAAD2-96C1-1901-8773-E33765EC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563F3-5BF2-85CC-3156-4BBC2092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76F7-BB5A-4A0E-B828-008849A35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75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7802-B10C-9941-6536-BBA6E2C23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EB2E8-CDA9-DE3E-08D3-20AB1C4BD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BED27-89DE-F171-4596-58BDA07C5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AC8A4-31F7-68BA-D6CD-0FC263FB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62F0-462D-4AB4-879E-84A5111876F3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72535-2BCD-8CA8-4378-EB648B9C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494D5-F91C-315C-396C-5CC74336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76F7-BB5A-4A0E-B828-008849A35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33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C98A-17CF-D48F-7584-680E50F7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6EB4B-461F-FDFB-406C-78F5064A1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07ADE-5813-D111-EE32-A80E1A60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62F0-462D-4AB4-879E-84A5111876F3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85D69-4BA0-C0EF-41D1-0370312C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AC34C-369D-E798-BCF6-22F9820B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76F7-BB5A-4A0E-B828-008849A35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43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2DA5D-C8A7-6469-C035-6ABA92D45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9D29F-D70C-3FF3-B9D3-78A13D867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A55E5-7948-4724-7B3E-FF6061F7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62F0-462D-4AB4-879E-84A5111876F3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76815-8DE4-54F4-0940-728B0B58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C6B6F-05C9-3AD4-C382-9F8FC310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76F7-BB5A-4A0E-B828-008849A35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845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6862-F8EF-4D84-B88D-2C059006F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3B217-7F02-E1C6-B44E-C892A06BA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C7E5-249E-90AA-852B-451238DD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C98D-5A1A-402D-8B30-80C91F1B623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4EA57-0DE8-6D6B-0A45-65B9976E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B13C0-9D63-0F98-F340-EE581C60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9E35-CE40-42E0-8F0D-26AB61CA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525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E0D5-C670-79BC-1C3E-F89B7774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0423-95D0-B728-602D-370A9DEAA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51640-D06D-C992-A0F9-284B7804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C98D-5A1A-402D-8B30-80C91F1B623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D8E9B-61E5-48FD-7573-D843F2B6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71830-065C-2644-6CA9-2F5F98E7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9E35-CE40-42E0-8F0D-26AB61CA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64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CA81-4561-48E5-0B8A-15871CF6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F92AD-7E04-DBED-19C6-63BD7D0F2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2DD89-117D-30EA-A50E-37F8EA54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C98D-5A1A-402D-8B30-80C91F1B623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6B4DC-4E0E-33EF-5C9F-0B559A8A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B32A5-D743-EE86-ED16-9808A7D8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9E35-CE40-42E0-8F0D-26AB61CA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833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BA02-0620-8F8C-121F-5A62DCAA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41B6F-9325-B36A-1C37-606F98FB4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DCD58-D021-1681-2203-95E67211D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23710-D9D3-D4C0-7854-C9E60376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C98D-5A1A-402D-8B30-80C91F1B623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B543F-9993-7961-B10F-DC8695E0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BAAF4-A1F5-A534-CEEB-692FBC50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9E35-CE40-42E0-8F0D-26AB61CA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86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C807-809D-15C9-185D-078B8DD2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9AFA8-C312-A93D-EAC3-9D6D7FCD5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9FD55-4087-DA4E-8B80-467430DA5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838C5-0FDB-DE20-1AD1-C60CE06D0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08486C-7473-B867-ABE8-3E5B3CC65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1575B-C38F-90F5-642F-16AA3FDB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C98D-5A1A-402D-8B30-80C91F1B623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8F69C-E3EF-E491-9EDD-8D19941F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CDA8C-F222-01D8-A794-D5BC96B4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9E35-CE40-42E0-8F0D-26AB61CA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600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5BF6-494B-52AB-9376-593995C6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90726-047B-5A5B-DBAC-1362E15B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C98D-5A1A-402D-8B30-80C91F1B623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DAD83-AEF8-6A68-4F33-FB437457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B43CB-CE41-EE32-96C0-38F5E02F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9E35-CE40-42E0-8F0D-26AB61CA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4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C8EEAC-9CBF-A97A-C1C0-71F8D0ED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C98D-5A1A-402D-8B30-80C91F1B623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E6879-3E65-C977-01BD-44EABBD3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0E168-9BE3-F1FD-FDF3-019E0937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9E35-CE40-42E0-8F0D-26AB61CA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639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6B20-9C49-6BDD-D7EA-D03FEA2A6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9CCA9-2063-1F32-98F0-2C8A09A17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C4F27-B5C3-6B00-2CEA-98A382B04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733DB-4CB2-A77B-169F-C5324B73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C98D-5A1A-402D-8B30-80C91F1B623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C90F3-FF85-9119-5D7D-FEDE874A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9ECA4-7171-DA53-7595-24B5A24A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9E35-CE40-42E0-8F0D-26AB61CA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053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3E91-0494-83CD-8CBB-8BC99217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EEF51E-DDE1-12E1-4143-B77B9EA5B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5A12B-B97D-2276-868F-31DC3C6C6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E46FB-782B-7789-ED75-06A54204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C98D-5A1A-402D-8B30-80C91F1B623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43A62-4B3A-93F9-681E-F038D635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B3551-F7F4-35BF-B219-1885699C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9E35-CE40-42E0-8F0D-26AB61CA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318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1DE8-A95A-625A-EAF8-4914B7CA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0554D-108E-B3E7-89A8-D70A19775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3DD19-ED7C-92A6-701C-449DB23E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C98D-5A1A-402D-8B30-80C91F1B623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25A15-BA90-90B3-B529-5BA446CF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6DD89-D052-5579-0BEC-2458125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9E35-CE40-42E0-8F0D-26AB61CA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935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9BA27-6198-6A14-1E4E-8726132B1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B1071-0CDF-ED73-B909-86FFB8C88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B18E3-F054-72D1-BD72-F0B0A92B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C98D-5A1A-402D-8B30-80C91F1B623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3F957-F2D3-D605-7F9B-49DEE5E2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F7DBA-B94E-A7F0-3408-A15A4E15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9E35-CE40-42E0-8F0D-26AB61CA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4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EBD66-DAF4-EB3B-4EE6-87DA14D067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48523" y="668005"/>
            <a:ext cx="8094954" cy="488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B299A-A660-C4B4-7421-DC21E387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CCC9-6218-C248-C214-24CF6C0E9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F4BED-273F-7610-E3AE-0795659F9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762F0-462D-4AB4-879E-84A5111876F3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B0F06-00C6-5168-9369-7E2AF789C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56806-485B-2282-AB96-56FA90E2F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276F7-BB5A-4A0E-B828-008849A35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3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951708-2CB2-F191-C0E7-7905DB02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D0C8F-7FD7-32FE-E5EC-02E8B2C96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3973A-31AC-3C88-DC15-D16EC51C2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0C98D-5A1A-402D-8B30-80C91F1B623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952FA-053C-DFA5-F642-C6ED9A976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29D92-0199-27BB-1DA4-C2639D594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29E35-CE40-42E0-8F0D-26AB61CA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8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0F45-2C2A-808B-5121-979453F92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en-US" sz="7200" dirty="0" err="1">
                <a:latin typeface="Arial" panose="020B0604020202020204" pitchFamily="34" charset="0"/>
                <a:cs typeface="Arial" panose="020B0604020202020204" pitchFamily="34" charset="0"/>
              </a:rPr>
              <a:t>Jamboard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0E50C-87DB-1740-D2EF-EA3D12F2E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280" y="3696915"/>
            <a:ext cx="4388761" cy="258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58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EC749B-107E-20F9-5EEE-2B5532CAA487}"/>
              </a:ext>
            </a:extLst>
          </p:cNvPr>
          <p:cNvSpPr txBox="1"/>
          <p:nvPr/>
        </p:nvSpPr>
        <p:spPr>
          <a:xfrm>
            <a:off x="4573804" y="2828835"/>
            <a:ext cx="3355676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F57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…or clear it all with “Clear Frame.”</a:t>
            </a:r>
          </a:p>
          <a:p>
            <a:r>
              <a:rPr lang="en-US" sz="1200" b="1" dirty="0">
                <a:hlinkClick r:id="rId2" action="ppaction://hlinksldjump"/>
              </a:rPr>
              <a:t>Previous</a:t>
            </a:r>
            <a:r>
              <a:rPr lang="en-US" sz="1200" b="1" dirty="0"/>
              <a:t> 	                                                       </a:t>
            </a:r>
            <a:r>
              <a:rPr lang="en-US" sz="1200" b="1" dirty="0">
                <a:hlinkClick r:id="rId3" action="ppaction://hlinksldjump"/>
              </a:rPr>
              <a:t>Next</a:t>
            </a:r>
            <a:endParaRPr lang="en-US" sz="1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2FA9E6-375C-505B-A16E-2D11140DF249}"/>
              </a:ext>
            </a:extLst>
          </p:cNvPr>
          <p:cNvCxnSpPr/>
          <p:nvPr/>
        </p:nvCxnSpPr>
        <p:spPr>
          <a:xfrm flipH="1" flipV="1">
            <a:off x="4241260" y="1245140"/>
            <a:ext cx="408561" cy="1583695"/>
          </a:xfrm>
          <a:prstGeom prst="straightConnector1">
            <a:avLst/>
          </a:prstGeom>
          <a:ln>
            <a:solidFill>
              <a:srgbClr val="F57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544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1C9E65-F8DB-0667-0B39-EA230A8E3B70}"/>
              </a:ext>
            </a:extLst>
          </p:cNvPr>
          <p:cNvSpPr txBox="1"/>
          <p:nvPr/>
        </p:nvSpPr>
        <p:spPr>
          <a:xfrm>
            <a:off x="3036834" y="2828835"/>
            <a:ext cx="3355676" cy="1107996"/>
          </a:xfrm>
          <a:prstGeom prst="rect">
            <a:avLst/>
          </a:prstGeom>
          <a:solidFill>
            <a:schemeClr val="bg1"/>
          </a:solidFill>
          <a:ln w="19050">
            <a:solidFill>
              <a:srgbClr val="F57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Working remotely has its challenges, but selection tools like the arrow…</a:t>
            </a:r>
          </a:p>
          <a:p>
            <a:r>
              <a:rPr lang="en-US" sz="1200" b="1" dirty="0">
                <a:hlinkClick r:id="rId2" action="ppaction://hlinksldjump"/>
              </a:rPr>
              <a:t>Previous</a:t>
            </a:r>
            <a:r>
              <a:rPr lang="en-US" sz="1200" b="1" dirty="0"/>
              <a:t> 	                                                       </a:t>
            </a:r>
            <a:r>
              <a:rPr lang="en-US" sz="1200" b="1" dirty="0">
                <a:hlinkClick r:id="rId3" action="ppaction://hlinksldjump"/>
              </a:rPr>
              <a:t>Next</a:t>
            </a:r>
            <a:endParaRPr lang="en-US" sz="1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B4EECC2-19D2-3937-5FC1-E9DB49EB7192}"/>
              </a:ext>
            </a:extLst>
          </p:cNvPr>
          <p:cNvCxnSpPr/>
          <p:nvPr/>
        </p:nvCxnSpPr>
        <p:spPr>
          <a:xfrm flipH="1">
            <a:off x="2295728" y="2996119"/>
            <a:ext cx="741106" cy="0"/>
          </a:xfrm>
          <a:prstGeom prst="straightConnector1">
            <a:avLst/>
          </a:prstGeom>
          <a:ln>
            <a:solidFill>
              <a:srgbClr val="F57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100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1C9E65-F8DB-0667-0B39-EA230A8E3B70}"/>
              </a:ext>
            </a:extLst>
          </p:cNvPr>
          <p:cNvSpPr txBox="1"/>
          <p:nvPr/>
        </p:nvSpPr>
        <p:spPr>
          <a:xfrm>
            <a:off x="3036834" y="2828835"/>
            <a:ext cx="3355676" cy="1661993"/>
          </a:xfrm>
          <a:prstGeom prst="rect">
            <a:avLst/>
          </a:prstGeom>
          <a:solidFill>
            <a:schemeClr val="bg1"/>
          </a:solidFill>
          <a:ln w="19050">
            <a:solidFill>
              <a:srgbClr val="F57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Working remotely has its challenges, but selection tools like the arrow… and laser pointer make it easy to be on the same page.</a:t>
            </a:r>
          </a:p>
          <a:p>
            <a:r>
              <a:rPr lang="en-US" sz="1200" b="1" dirty="0">
                <a:hlinkClick r:id="rId2" action="ppaction://hlinksldjump"/>
              </a:rPr>
              <a:t>Previous</a:t>
            </a:r>
            <a:r>
              <a:rPr lang="en-US" sz="1200" b="1" dirty="0"/>
              <a:t> 	                                                       </a:t>
            </a:r>
            <a:r>
              <a:rPr lang="en-US" sz="1200" b="1" dirty="0">
                <a:hlinkClick r:id="rId3" action="ppaction://hlinksldjump"/>
              </a:rPr>
              <a:t>Next</a:t>
            </a:r>
            <a:endParaRPr lang="en-US" sz="1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B4EECC2-19D2-3937-5FC1-E9DB49EB7192}"/>
              </a:ext>
            </a:extLst>
          </p:cNvPr>
          <p:cNvCxnSpPr/>
          <p:nvPr/>
        </p:nvCxnSpPr>
        <p:spPr>
          <a:xfrm flipH="1">
            <a:off x="2295728" y="2996119"/>
            <a:ext cx="741106" cy="0"/>
          </a:xfrm>
          <a:prstGeom prst="straightConnector1">
            <a:avLst/>
          </a:prstGeom>
          <a:ln>
            <a:solidFill>
              <a:srgbClr val="F57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29C6E7-1B40-007F-17A4-F1E9CBFB252D}"/>
              </a:ext>
            </a:extLst>
          </p:cNvPr>
          <p:cNvCxnSpPr/>
          <p:nvPr/>
        </p:nvCxnSpPr>
        <p:spPr>
          <a:xfrm flipH="1">
            <a:off x="2295728" y="3988340"/>
            <a:ext cx="741106" cy="447473"/>
          </a:xfrm>
          <a:prstGeom prst="straightConnector1">
            <a:avLst/>
          </a:prstGeom>
          <a:ln>
            <a:solidFill>
              <a:srgbClr val="F57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737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E7E709-DCE0-E060-0CC2-A269E82A9A22}"/>
              </a:ext>
            </a:extLst>
          </p:cNvPr>
          <p:cNvSpPr txBox="1"/>
          <p:nvPr/>
        </p:nvSpPr>
        <p:spPr>
          <a:xfrm>
            <a:off x="6198323" y="3762691"/>
            <a:ext cx="3355676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F57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Best of all, you can call out great work with the sticky note!</a:t>
            </a:r>
          </a:p>
          <a:p>
            <a:r>
              <a:rPr lang="en-US" sz="1200" b="1" dirty="0">
                <a:hlinkClick r:id="rId2" action="ppaction://hlinksldjump"/>
              </a:rPr>
              <a:t>Previous</a:t>
            </a:r>
            <a:r>
              <a:rPr lang="en-US" sz="1200" b="1" dirty="0"/>
              <a:t> 	                                                       </a:t>
            </a:r>
            <a:r>
              <a:rPr lang="en-US" sz="1200" b="1" dirty="0">
                <a:hlinkClick r:id="rId3" action="ppaction://hlinksldjump"/>
              </a:rPr>
              <a:t>Next</a:t>
            </a:r>
            <a:endParaRPr lang="en-US" sz="1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6D2053B-4180-E6F4-267C-278C3BBF4AF9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2354094" y="3287949"/>
            <a:ext cx="3844229" cy="890241"/>
          </a:xfrm>
          <a:prstGeom prst="straightConnector1">
            <a:avLst/>
          </a:prstGeom>
          <a:ln>
            <a:solidFill>
              <a:srgbClr val="F57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111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BD3B70-BB8E-2024-353A-F0A2B3868080}"/>
              </a:ext>
            </a:extLst>
          </p:cNvPr>
          <p:cNvSpPr txBox="1"/>
          <p:nvPr/>
        </p:nvSpPr>
        <p:spPr>
          <a:xfrm>
            <a:off x="6198323" y="3762691"/>
            <a:ext cx="3355676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F57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Best of all, you can call out great work with the sticky note!</a:t>
            </a:r>
          </a:p>
          <a:p>
            <a:r>
              <a:rPr lang="en-US" sz="1200" b="1" dirty="0">
                <a:hlinkClick r:id="rId2" action="ppaction://hlinksldjump"/>
              </a:rPr>
              <a:t>Previous</a:t>
            </a:r>
            <a:r>
              <a:rPr lang="en-US" sz="1200" b="1" dirty="0"/>
              <a:t> 	                                                       </a:t>
            </a:r>
            <a:r>
              <a:rPr lang="en-US" sz="1200" b="1" dirty="0">
                <a:hlinkClick r:id="rId3" action="ppaction://hlinksldjump"/>
              </a:rPr>
              <a:t>Next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DB595-C6C0-E2D3-FD8C-7BEBA9A06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110" y="1782688"/>
            <a:ext cx="2238391" cy="206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7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0411EF-2BDE-29AF-D498-4C49775E2A24}"/>
              </a:ext>
            </a:extLst>
          </p:cNvPr>
          <p:cNvSpPr txBox="1"/>
          <p:nvPr/>
        </p:nvSpPr>
        <p:spPr>
          <a:xfrm>
            <a:off x="4573804" y="2828835"/>
            <a:ext cx="3355676" cy="1661993"/>
          </a:xfrm>
          <a:prstGeom prst="rect">
            <a:avLst/>
          </a:prstGeom>
          <a:solidFill>
            <a:schemeClr val="bg1"/>
          </a:solidFill>
          <a:ln w="19050">
            <a:solidFill>
              <a:srgbClr val="F57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These are just the basics—</a:t>
            </a:r>
            <a:r>
              <a:rPr lang="en-US" dirty="0" err="1"/>
              <a:t>Jamboard</a:t>
            </a:r>
            <a:r>
              <a:rPr lang="en-US" dirty="0"/>
              <a:t> has many features!  To check it out, type in </a:t>
            </a:r>
            <a:r>
              <a:rPr lang="en-US" i="1" dirty="0" err="1"/>
              <a:t>Jamboard</a:t>
            </a:r>
            <a:r>
              <a:rPr lang="en-US" dirty="0"/>
              <a:t> into your search engine and play away!</a:t>
            </a:r>
          </a:p>
          <a:p>
            <a:r>
              <a:rPr lang="en-US" sz="1200" b="1" dirty="0">
                <a:hlinkClick r:id="rId2" action="ppaction://hlinksldjump"/>
              </a:rPr>
              <a:t>Previous</a:t>
            </a:r>
            <a:r>
              <a:rPr lang="en-US" sz="1200" b="1" dirty="0"/>
              <a:t> 	                                              </a:t>
            </a:r>
            <a:r>
              <a:rPr lang="en-US" sz="1200" b="1" dirty="0">
                <a:hlinkClick r:id="rId3" action="ppaction://hlinksldjump"/>
              </a:rPr>
              <a:t>Start Over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4213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C380F1-ADA5-7475-1699-633472DB5EF6}"/>
              </a:ext>
            </a:extLst>
          </p:cNvPr>
          <p:cNvSpPr txBox="1"/>
          <p:nvPr/>
        </p:nvSpPr>
        <p:spPr>
          <a:xfrm>
            <a:off x="4573804" y="2828835"/>
            <a:ext cx="3355676" cy="1384995"/>
          </a:xfrm>
          <a:prstGeom prst="rect">
            <a:avLst/>
          </a:prstGeom>
          <a:solidFill>
            <a:schemeClr val="bg1"/>
          </a:solidFill>
          <a:ln w="19050">
            <a:solidFill>
              <a:srgbClr val="F57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Welcome to </a:t>
            </a:r>
            <a:r>
              <a:rPr lang="en-US" dirty="0" err="1"/>
              <a:t>Jamboard</a:t>
            </a:r>
            <a:r>
              <a:rPr lang="en-US" dirty="0"/>
              <a:t>!  A great way to collaborate online with projects, brainstorming, and instructional sessions.</a:t>
            </a:r>
          </a:p>
          <a:p>
            <a:r>
              <a:rPr lang="en-US" sz="1200" b="1" dirty="0">
                <a:hlinkClick r:id="rId2" action="ppaction://hlinksldjump"/>
              </a:rPr>
              <a:t>Previous</a:t>
            </a:r>
            <a:r>
              <a:rPr lang="en-US" sz="1200" b="1" dirty="0"/>
              <a:t> 		                            </a:t>
            </a:r>
            <a:r>
              <a:rPr lang="en-US" sz="1200" b="1" dirty="0">
                <a:hlinkClick r:id="rId3" action="ppaction://hlinksldjump"/>
              </a:rPr>
              <a:t>Next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207532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C9E3BF-D7CA-3AD2-58FF-8DC123401E11}"/>
              </a:ext>
            </a:extLst>
          </p:cNvPr>
          <p:cNvSpPr txBox="1"/>
          <p:nvPr/>
        </p:nvSpPr>
        <p:spPr>
          <a:xfrm>
            <a:off x="6363694" y="1603150"/>
            <a:ext cx="3355676" cy="1107996"/>
          </a:xfrm>
          <a:prstGeom prst="rect">
            <a:avLst/>
          </a:prstGeom>
          <a:solidFill>
            <a:schemeClr val="bg1"/>
          </a:solidFill>
          <a:ln w="19050">
            <a:solidFill>
              <a:srgbClr val="F57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Whenever you’re ready to get started, click on </a:t>
            </a:r>
            <a:r>
              <a:rPr lang="en-US" dirty="0">
                <a:solidFill>
                  <a:schemeClr val="bg1"/>
                </a:solidFill>
                <a:highlight>
                  <a:srgbClr val="1A73E8"/>
                </a:highlight>
              </a:rPr>
              <a:t>Share</a:t>
            </a:r>
            <a:r>
              <a:rPr lang="en-US" dirty="0"/>
              <a:t> to get the link or to add people and groups.</a:t>
            </a:r>
          </a:p>
          <a:p>
            <a:r>
              <a:rPr lang="en-US" sz="1200" b="1" dirty="0">
                <a:hlinkClick r:id="rId2" action="ppaction://hlinksldjump"/>
              </a:rPr>
              <a:t>Previous</a:t>
            </a:r>
            <a:r>
              <a:rPr lang="en-US" sz="1200" dirty="0"/>
              <a:t>                                                                  </a:t>
            </a:r>
            <a:r>
              <a:rPr lang="en-US" sz="1200" b="1" dirty="0">
                <a:hlinkClick r:id="rId3" action="ppaction://hlinksldjump"/>
              </a:rPr>
              <a:t>Next</a:t>
            </a:r>
            <a:endParaRPr lang="en-US" sz="12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CFC625-F623-FE29-2A97-27EB27BD12FA}"/>
              </a:ext>
            </a:extLst>
          </p:cNvPr>
          <p:cNvCxnSpPr/>
          <p:nvPr/>
        </p:nvCxnSpPr>
        <p:spPr>
          <a:xfrm flipV="1">
            <a:off x="9562289" y="963038"/>
            <a:ext cx="252920" cy="640112"/>
          </a:xfrm>
          <a:prstGeom prst="straightConnector1">
            <a:avLst/>
          </a:prstGeom>
          <a:ln>
            <a:solidFill>
              <a:srgbClr val="F57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626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17E207-3DDF-5EEC-F15C-273B60A7DCD0}"/>
              </a:ext>
            </a:extLst>
          </p:cNvPr>
          <p:cNvSpPr txBox="1"/>
          <p:nvPr/>
        </p:nvSpPr>
        <p:spPr>
          <a:xfrm>
            <a:off x="4418162" y="3105834"/>
            <a:ext cx="3355676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F57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It’s easy to “Jam” on the whiteboard with numerous tools!</a:t>
            </a:r>
          </a:p>
          <a:p>
            <a:r>
              <a:rPr lang="en-US" sz="1200" b="1" dirty="0">
                <a:hlinkClick r:id="rId2" action="ppaction://hlinksldjump"/>
              </a:rPr>
              <a:t>Previous</a:t>
            </a:r>
            <a:r>
              <a:rPr lang="en-US" sz="1200" b="1" dirty="0"/>
              <a:t>                                                                 </a:t>
            </a:r>
            <a:r>
              <a:rPr lang="en-US" sz="1200" b="1" dirty="0">
                <a:hlinkClick r:id="rId3" action="ppaction://hlinksldjump"/>
              </a:rPr>
              <a:t>Next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17924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664F2A-6E97-B1B3-91ED-C3855C143E03}"/>
              </a:ext>
            </a:extLst>
          </p:cNvPr>
          <p:cNvSpPr txBox="1"/>
          <p:nvPr/>
        </p:nvSpPr>
        <p:spPr>
          <a:xfrm>
            <a:off x="3377303" y="1581383"/>
            <a:ext cx="3355676" cy="1661993"/>
          </a:xfrm>
          <a:prstGeom prst="rect">
            <a:avLst/>
          </a:prstGeom>
          <a:solidFill>
            <a:schemeClr val="bg1"/>
          </a:solidFill>
          <a:ln w="19050">
            <a:solidFill>
              <a:srgbClr val="F57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Several presets are available to facilitate demonstrations: grids, lines, dots, or even select a background of your own choosing like a map or room layout!</a:t>
            </a:r>
          </a:p>
          <a:p>
            <a:r>
              <a:rPr lang="en-US" sz="1200" b="1" dirty="0">
                <a:hlinkClick r:id="rId2" action="ppaction://hlinksldjump"/>
              </a:rPr>
              <a:t>Previous</a:t>
            </a:r>
            <a:r>
              <a:rPr lang="en-US" sz="1200" b="1" dirty="0"/>
              <a:t>                                                                 </a:t>
            </a:r>
            <a:r>
              <a:rPr lang="en-US" sz="1200" b="1" dirty="0">
                <a:hlinkClick r:id="rId3" action="ppaction://hlinksldjump"/>
              </a:rPr>
              <a:t>Next</a:t>
            </a:r>
            <a:endParaRPr lang="en-US" sz="12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D24E8D-A7AA-B019-CE93-21C46997FE05}"/>
              </a:ext>
            </a:extLst>
          </p:cNvPr>
          <p:cNvCxnSpPr/>
          <p:nvPr/>
        </p:nvCxnSpPr>
        <p:spPr>
          <a:xfrm flipH="1" flipV="1">
            <a:off x="3550596" y="1215957"/>
            <a:ext cx="107004" cy="365426"/>
          </a:xfrm>
          <a:prstGeom prst="straightConnector1">
            <a:avLst/>
          </a:prstGeom>
          <a:ln>
            <a:solidFill>
              <a:srgbClr val="F57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578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763F27-8181-C32E-ED8C-4732F00C74CF}"/>
              </a:ext>
            </a:extLst>
          </p:cNvPr>
          <p:cNvSpPr txBox="1"/>
          <p:nvPr/>
        </p:nvSpPr>
        <p:spPr>
          <a:xfrm>
            <a:off x="2920101" y="2284086"/>
            <a:ext cx="3355676" cy="1107996"/>
          </a:xfrm>
          <a:prstGeom prst="rect">
            <a:avLst/>
          </a:prstGeom>
          <a:solidFill>
            <a:schemeClr val="bg1"/>
          </a:solidFill>
          <a:ln w="19050">
            <a:solidFill>
              <a:srgbClr val="F57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Writing and communicating on the board is a breeze with the pen utensil…</a:t>
            </a:r>
          </a:p>
          <a:p>
            <a:r>
              <a:rPr lang="en-US" sz="1200" b="1" dirty="0">
                <a:hlinkClick r:id="rId2" action="ppaction://hlinksldjump"/>
              </a:rPr>
              <a:t>Previous</a:t>
            </a:r>
            <a:r>
              <a:rPr lang="en-US" sz="1200" b="1" dirty="0"/>
              <a:t>                                                                  </a:t>
            </a:r>
            <a:r>
              <a:rPr lang="en-US" sz="1200" b="1" dirty="0">
                <a:hlinkClick r:id="rId3" action="ppaction://hlinksldjump"/>
              </a:rPr>
              <a:t>Next</a:t>
            </a:r>
            <a:endParaRPr lang="en-US" sz="12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D593D6-B72C-A2DF-C13F-6BCCE5DF524C}"/>
              </a:ext>
            </a:extLst>
          </p:cNvPr>
          <p:cNvCxnSpPr/>
          <p:nvPr/>
        </p:nvCxnSpPr>
        <p:spPr>
          <a:xfrm flipH="1" flipV="1">
            <a:off x="2334638" y="2441643"/>
            <a:ext cx="585463" cy="77821"/>
          </a:xfrm>
          <a:prstGeom prst="straightConnector1">
            <a:avLst/>
          </a:prstGeom>
          <a:ln>
            <a:solidFill>
              <a:srgbClr val="F57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750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763F27-8181-C32E-ED8C-4732F00C74CF}"/>
              </a:ext>
            </a:extLst>
          </p:cNvPr>
          <p:cNvSpPr txBox="1"/>
          <p:nvPr/>
        </p:nvSpPr>
        <p:spPr>
          <a:xfrm>
            <a:off x="2920101" y="2284086"/>
            <a:ext cx="3355676" cy="1107996"/>
          </a:xfrm>
          <a:prstGeom prst="rect">
            <a:avLst/>
          </a:prstGeom>
          <a:solidFill>
            <a:schemeClr val="bg1"/>
          </a:solidFill>
          <a:ln w="19050">
            <a:solidFill>
              <a:srgbClr val="F57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Writing and communicating on the board is a breeze with the pen utensil… and text box. </a:t>
            </a:r>
          </a:p>
          <a:p>
            <a:r>
              <a:rPr lang="en-US" sz="1200" b="1" dirty="0">
                <a:hlinkClick r:id="rId2" action="ppaction://hlinksldjump"/>
              </a:rPr>
              <a:t>Previous</a:t>
            </a:r>
            <a:r>
              <a:rPr lang="en-US" sz="1200" b="1" dirty="0"/>
              <a:t> 	                                                       </a:t>
            </a:r>
            <a:r>
              <a:rPr lang="en-US" sz="1200" b="1" dirty="0">
                <a:hlinkClick r:id="rId3" action="ppaction://hlinksldjump"/>
              </a:rPr>
              <a:t>Next</a:t>
            </a:r>
            <a:endParaRPr lang="en-US" sz="1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D593D6-B72C-A2DF-C13F-6BCCE5DF524C}"/>
              </a:ext>
            </a:extLst>
          </p:cNvPr>
          <p:cNvCxnSpPr/>
          <p:nvPr/>
        </p:nvCxnSpPr>
        <p:spPr>
          <a:xfrm flipH="1" flipV="1">
            <a:off x="2334638" y="2441643"/>
            <a:ext cx="585463" cy="77821"/>
          </a:xfrm>
          <a:prstGeom prst="straightConnector1">
            <a:avLst/>
          </a:prstGeom>
          <a:ln>
            <a:solidFill>
              <a:srgbClr val="F57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643B63-D1BB-8F84-6204-9C8522035AE5}"/>
              </a:ext>
            </a:extLst>
          </p:cNvPr>
          <p:cNvCxnSpPr/>
          <p:nvPr/>
        </p:nvCxnSpPr>
        <p:spPr>
          <a:xfrm flipH="1">
            <a:off x="2334638" y="3207416"/>
            <a:ext cx="585463" cy="887929"/>
          </a:xfrm>
          <a:prstGeom prst="straightConnector1">
            <a:avLst/>
          </a:prstGeom>
          <a:ln>
            <a:solidFill>
              <a:srgbClr val="F57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166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6EACF9-1A3A-5290-77CF-881F197D0EA0}"/>
              </a:ext>
            </a:extLst>
          </p:cNvPr>
          <p:cNvSpPr txBox="1"/>
          <p:nvPr/>
        </p:nvSpPr>
        <p:spPr>
          <a:xfrm>
            <a:off x="4573804" y="2828835"/>
            <a:ext cx="3355676" cy="1107996"/>
          </a:xfrm>
          <a:prstGeom prst="rect">
            <a:avLst/>
          </a:prstGeom>
          <a:solidFill>
            <a:schemeClr val="bg1"/>
          </a:solidFill>
          <a:ln w="19050">
            <a:solidFill>
              <a:srgbClr val="F57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And if you make a mistake—no biggie! Just use the undo feature…</a:t>
            </a:r>
          </a:p>
          <a:p>
            <a:r>
              <a:rPr lang="en-US" sz="1200" b="1" dirty="0">
                <a:hlinkClick r:id="rId2" action="ppaction://hlinksldjump"/>
              </a:rPr>
              <a:t>Previous</a:t>
            </a:r>
            <a:r>
              <a:rPr lang="en-US" sz="1200" b="1" dirty="0"/>
              <a:t> 	                                                       </a:t>
            </a:r>
            <a:r>
              <a:rPr lang="en-US" sz="1200" b="1" dirty="0">
                <a:hlinkClick r:id="rId3" action="ppaction://hlinksldjump"/>
              </a:rPr>
              <a:t>Next</a:t>
            </a:r>
            <a:endParaRPr lang="en-US" sz="1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CDE1A1-BCA2-B7D6-1437-4DB341AD73A0}"/>
              </a:ext>
            </a:extLst>
          </p:cNvPr>
          <p:cNvCxnSpPr/>
          <p:nvPr/>
        </p:nvCxnSpPr>
        <p:spPr>
          <a:xfrm flipH="1" flipV="1">
            <a:off x="2315183" y="1215957"/>
            <a:ext cx="2258621" cy="1612878"/>
          </a:xfrm>
          <a:prstGeom prst="straightConnector1">
            <a:avLst/>
          </a:prstGeom>
          <a:ln>
            <a:solidFill>
              <a:srgbClr val="F57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24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6EACF9-1A3A-5290-77CF-881F197D0EA0}"/>
              </a:ext>
            </a:extLst>
          </p:cNvPr>
          <p:cNvSpPr txBox="1"/>
          <p:nvPr/>
        </p:nvSpPr>
        <p:spPr>
          <a:xfrm>
            <a:off x="4573804" y="2828835"/>
            <a:ext cx="3355676" cy="1107996"/>
          </a:xfrm>
          <a:prstGeom prst="rect">
            <a:avLst/>
          </a:prstGeom>
          <a:solidFill>
            <a:schemeClr val="bg1"/>
          </a:solidFill>
          <a:ln w="19050">
            <a:solidFill>
              <a:srgbClr val="F57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And if you make a mistake—no biggie! Just use the undo feature…or the erasing tool...</a:t>
            </a:r>
          </a:p>
          <a:p>
            <a:r>
              <a:rPr lang="en-US" sz="1200" b="1" dirty="0">
                <a:hlinkClick r:id="rId2" action="ppaction://hlinksldjump"/>
              </a:rPr>
              <a:t>Previous</a:t>
            </a:r>
            <a:r>
              <a:rPr lang="en-US" sz="1200" b="1" dirty="0"/>
              <a:t> 	                                                       </a:t>
            </a:r>
            <a:r>
              <a:rPr lang="en-US" sz="1200" b="1" dirty="0">
                <a:hlinkClick r:id="rId3" action="ppaction://hlinksldjump"/>
              </a:rPr>
              <a:t>Next</a:t>
            </a:r>
            <a:endParaRPr lang="en-US" sz="1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CDE1A1-BCA2-B7D6-1437-4DB341AD73A0}"/>
              </a:ext>
            </a:extLst>
          </p:cNvPr>
          <p:cNvCxnSpPr/>
          <p:nvPr/>
        </p:nvCxnSpPr>
        <p:spPr>
          <a:xfrm flipH="1" flipV="1">
            <a:off x="2315183" y="1215957"/>
            <a:ext cx="2258621" cy="1612878"/>
          </a:xfrm>
          <a:prstGeom prst="straightConnector1">
            <a:avLst/>
          </a:prstGeom>
          <a:ln>
            <a:solidFill>
              <a:srgbClr val="F57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A176EF-2694-CFFF-32D2-4ECE703EE2C7}"/>
              </a:ext>
            </a:extLst>
          </p:cNvPr>
          <p:cNvCxnSpPr>
            <a:cxnSpLocks/>
          </p:cNvCxnSpPr>
          <p:nvPr/>
        </p:nvCxnSpPr>
        <p:spPr>
          <a:xfrm flipH="1" flipV="1">
            <a:off x="2315183" y="2743200"/>
            <a:ext cx="2258621" cy="914400"/>
          </a:xfrm>
          <a:prstGeom prst="straightConnector1">
            <a:avLst/>
          </a:prstGeom>
          <a:ln>
            <a:solidFill>
              <a:srgbClr val="F57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848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311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1_Custom Design</vt:lpstr>
      <vt:lpstr>Custom Design</vt:lpstr>
      <vt:lpstr>Google Jamboard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Lisa Chaput</cp:lastModifiedBy>
  <cp:revision>12</cp:revision>
  <dcterms:created xsi:type="dcterms:W3CDTF">2013-07-15T20:26:40Z</dcterms:created>
  <dcterms:modified xsi:type="dcterms:W3CDTF">2023-02-23T00:32:59Z</dcterms:modified>
</cp:coreProperties>
</file>