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4ECD3-DAE4-CF90-3126-333D72712934}" v="278" dt="2024-02-19T20:09:29.729"/>
    <p1510:client id="{A2A7B0BB-A4C9-4CAD-919A-0BE41F2A253C}" v="33" dt="2024-02-19T19:20:47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Week-4 Homework: Tours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A Tour Mock-Up of the Blackboard software using Callouts.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urse content&#10;&#10;Description automatically generated">
            <a:extLst>
              <a:ext uri="{FF2B5EF4-FFF2-40B4-BE49-F238E27FC236}">
                <a16:creationId xmlns:a16="http://schemas.microsoft.com/office/drawing/2014/main" id="{F56C4B95-5378-1E63-BD69-C417C4F1A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6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BD0D716-D60A-FC30-5F8D-70176A3B0445}"/>
              </a:ext>
            </a:extLst>
          </p:cNvPr>
          <p:cNvSpPr/>
          <p:nvPr/>
        </p:nvSpPr>
        <p:spPr>
          <a:xfrm>
            <a:off x="1135280" y="1030418"/>
            <a:ext cx="3349923" cy="1293961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a typeface="+mn-lt"/>
                <a:cs typeface="+mn-lt"/>
              </a:rPr>
              <a:t>Discussion Board</a:t>
            </a:r>
            <a:r>
              <a:rPr lang="en-US" sz="2000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 Please click here to view the class discussion board.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45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urse content&#10;&#10;Description automatically generated">
            <a:extLst>
              <a:ext uri="{FF2B5EF4-FFF2-40B4-BE49-F238E27FC236}">
                <a16:creationId xmlns:a16="http://schemas.microsoft.com/office/drawing/2014/main" id="{F56C4B95-5378-1E63-BD69-C417C4F1A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6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BD0D716-D60A-FC30-5F8D-70176A3B0445}"/>
              </a:ext>
            </a:extLst>
          </p:cNvPr>
          <p:cNvSpPr/>
          <p:nvPr/>
        </p:nvSpPr>
        <p:spPr>
          <a:xfrm>
            <a:off x="7754803" y="507158"/>
            <a:ext cx="3349923" cy="1860689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ea typeface="+mn-lt"/>
                <a:cs typeface="+mn-lt"/>
              </a:rPr>
              <a:t>GitHub Setup</a:t>
            </a:r>
            <a:r>
              <a:rPr lang="en-US" sz="2000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 Please click here to view the video recording of how to set up </a:t>
            </a:r>
            <a:r>
              <a:rPr lang="en-US" dirty="0" err="1">
                <a:ea typeface="+mn-lt"/>
                <a:cs typeface="+mn-lt"/>
              </a:rPr>
              <a:t>Github</a:t>
            </a:r>
            <a:r>
              <a:rPr lang="en-US" dirty="0">
                <a:ea typeface="+mn-lt"/>
                <a:cs typeface="+mn-lt"/>
              </a:rPr>
              <a:t> Desktop and your </a:t>
            </a:r>
            <a:r>
              <a:rPr lang="en-US" dirty="0" err="1">
                <a:ea typeface="+mn-lt"/>
                <a:cs typeface="+mn-lt"/>
              </a:rPr>
              <a:t>Github</a:t>
            </a:r>
            <a:r>
              <a:rPr lang="en-US" dirty="0">
                <a:ea typeface="+mn-lt"/>
                <a:cs typeface="+mn-lt"/>
              </a:rPr>
              <a:t> account.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600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urse content&#10;&#10;Description automatically generated">
            <a:extLst>
              <a:ext uri="{FF2B5EF4-FFF2-40B4-BE49-F238E27FC236}">
                <a16:creationId xmlns:a16="http://schemas.microsoft.com/office/drawing/2014/main" id="{F56C4B95-5378-1E63-BD69-C417C4F1A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6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BD0D716-D60A-FC30-5F8D-70176A3B0445}"/>
              </a:ext>
            </a:extLst>
          </p:cNvPr>
          <p:cNvSpPr/>
          <p:nvPr/>
        </p:nvSpPr>
        <p:spPr>
          <a:xfrm>
            <a:off x="8714949" y="4413095"/>
            <a:ext cx="3349923" cy="1653394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ea typeface="+mn-lt"/>
                <a:cs typeface="+mn-lt"/>
              </a:rPr>
              <a:t>GitHub Setup</a:t>
            </a:r>
            <a:r>
              <a:rPr lang="en-US" sz="2000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 Please click here to download the video file recording of the GitHub setup.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754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urse content&#10;&#10;Description automatically generated">
            <a:extLst>
              <a:ext uri="{FF2B5EF4-FFF2-40B4-BE49-F238E27FC236}">
                <a16:creationId xmlns:a16="http://schemas.microsoft.com/office/drawing/2014/main" id="{F56C4B95-5378-1E63-BD69-C417C4F1A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6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BD0D716-D60A-FC30-5F8D-70176A3B0445}"/>
              </a:ext>
            </a:extLst>
          </p:cNvPr>
          <p:cNvSpPr/>
          <p:nvPr/>
        </p:nvSpPr>
        <p:spPr>
          <a:xfrm>
            <a:off x="951175" y="2558415"/>
            <a:ext cx="3349923" cy="1293961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ea typeface="+mn-lt"/>
                <a:cs typeface="+mn-lt"/>
              </a:rPr>
              <a:t>My Grades</a:t>
            </a:r>
            <a:r>
              <a:rPr lang="en-US" sz="2000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 Please click here to view your grades for this course.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712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Week-4 Homework: Tours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133</cp:revision>
  <dcterms:created xsi:type="dcterms:W3CDTF">2024-02-19T19:10:02Z</dcterms:created>
  <dcterms:modified xsi:type="dcterms:W3CDTF">2024-02-19T20:10:13Z</dcterms:modified>
</cp:coreProperties>
</file>