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0"/>
            <a:ext cx="8068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Tour Mockup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"/>
    </mc:Choice>
    <mc:Fallback xmlns="">
      <p:transition spd="slow" advTm="35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Callout 3"/>
          <p:cNvSpPr/>
          <p:nvPr/>
        </p:nvSpPr>
        <p:spPr>
          <a:xfrm>
            <a:off x="1079157" y="856736"/>
            <a:ext cx="2825579" cy="236059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Code tab</a:t>
            </a:r>
            <a:endParaRPr lang="en-US" b="1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the Code tab to browse the files in your repository</a:t>
            </a:r>
          </a:p>
          <a:p>
            <a:pPr algn="just" defTabSz="1087438"/>
            <a:endParaRPr lang="en-US" sz="1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1171575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</a:t>
            </a:r>
            <a:r>
              <a:rPr lang="en-US" sz="1200" dirty="0" smtClean="0"/>
              <a:t>	Next	End</a:t>
            </a:r>
          </a:p>
        </p:txBody>
      </p:sp>
    </p:spTree>
    <p:extLst>
      <p:ext uri="{BB962C8B-B14F-4D97-AF65-F5344CB8AC3E}">
        <p14:creationId xmlns:p14="http://schemas.microsoft.com/office/powerpoint/2010/main" val="34045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Callout 1"/>
          <p:cNvSpPr/>
          <p:nvPr/>
        </p:nvSpPr>
        <p:spPr>
          <a:xfrm>
            <a:off x="3080951" y="2010033"/>
            <a:ext cx="3772930" cy="1754659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Branch button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sure you select the correct Branch (Winter2020)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Next	</a:t>
            </a:r>
            <a:r>
              <a:rPr lang="en-US" sz="1400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"/>
    </mc:Choice>
    <mc:Fallback xmlns="">
      <p:transition spd="slow" advTm="419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Callout 1"/>
          <p:cNvSpPr/>
          <p:nvPr/>
        </p:nvSpPr>
        <p:spPr>
          <a:xfrm>
            <a:off x="5342468" y="2048933"/>
            <a:ext cx="3579112" cy="170408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Clone button</a:t>
            </a:r>
          </a:p>
          <a:p>
            <a:r>
              <a:rPr lang="en-US" dirty="0" smtClean="0"/>
              <a:t>Click </a:t>
            </a:r>
            <a:r>
              <a:rPr lang="en-US" dirty="0" smtClean="0"/>
              <a:t>here to get the URL you need to clone the repository locally</a:t>
            </a:r>
          </a:p>
          <a:p>
            <a:pPr algn="just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Next	</a:t>
            </a:r>
            <a:r>
              <a:rPr lang="en-US" sz="1400" dirty="0" smtClean="0"/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88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p Arrow Callout 1"/>
          <p:cNvSpPr/>
          <p:nvPr/>
        </p:nvSpPr>
        <p:spPr>
          <a:xfrm>
            <a:off x="3262184" y="1878227"/>
            <a:ext cx="2561968" cy="2575240"/>
          </a:xfrm>
          <a:prstGeom prst="upArrowCallout">
            <a:avLst>
              <a:gd name="adj1" fmla="val 20373"/>
              <a:gd name="adj2" fmla="val 25000"/>
              <a:gd name="adj3" fmla="val 1905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Branch tab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can see all the branches in this repository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Next</a:t>
            </a:r>
            <a:r>
              <a:rPr lang="en-US" sz="1400" dirty="0"/>
              <a:t>	</a:t>
            </a:r>
            <a:r>
              <a:rPr lang="en-US" sz="1400" dirty="0" smtClean="0"/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38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9"/>
    </mc:Choice>
    <mc:Fallback xmlns="">
      <p:transition spd="slow" advTm="481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Example Tour Mockup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Zoe</cp:lastModifiedBy>
  <cp:revision>6</cp:revision>
  <dcterms:created xsi:type="dcterms:W3CDTF">2020-02-09T02:17:20Z</dcterms:created>
  <dcterms:modified xsi:type="dcterms:W3CDTF">2020-02-12T01:17:00Z</dcterms:modified>
</cp:coreProperties>
</file>