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A070-EE4A-419C-BBB9-FF90BF370A15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3C7-8B2F-4980-AC8B-E5C71BDD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A070-EE4A-419C-BBB9-FF90BF370A15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3C7-8B2F-4980-AC8B-E5C71BDD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5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A070-EE4A-419C-BBB9-FF90BF370A15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3C7-8B2F-4980-AC8B-E5C71BDD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4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A070-EE4A-419C-BBB9-FF90BF370A15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3C7-8B2F-4980-AC8B-E5C71BDD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3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A070-EE4A-419C-BBB9-FF90BF370A15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3C7-8B2F-4980-AC8B-E5C71BDD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5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A070-EE4A-419C-BBB9-FF90BF370A15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3C7-8B2F-4980-AC8B-E5C71BDD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74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A070-EE4A-419C-BBB9-FF90BF370A15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3C7-8B2F-4980-AC8B-E5C71BDD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4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A070-EE4A-419C-BBB9-FF90BF370A15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3C7-8B2F-4980-AC8B-E5C71BDD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A070-EE4A-419C-BBB9-FF90BF370A15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3C7-8B2F-4980-AC8B-E5C71BDDA4C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519BD-499E-3C2A-B0EF-85A4CD6ED5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95400" y="133350"/>
            <a:ext cx="960120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2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A070-EE4A-419C-BBB9-FF90BF370A15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3C7-8B2F-4980-AC8B-E5C71BDD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4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A070-EE4A-419C-BBB9-FF90BF370A15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3C7-8B2F-4980-AC8B-E5C71BDD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4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28A070-EE4A-419C-BBB9-FF90BF370A15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73D3C7-8B2F-4980-AC8B-E5C71BDD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otepad-plus-plus.org/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01F13D7-16B2-120B-7AD1-00B09DD85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26890"/>
            <a:ext cx="9144000" cy="902110"/>
          </a:xfrm>
        </p:spPr>
        <p:txBody>
          <a:bodyPr>
            <a:normAutofit/>
          </a:bodyPr>
          <a:lstStyle/>
          <a:p>
            <a:r>
              <a:rPr lang="en-US" sz="3600" b="1" dirty="0"/>
              <a:t>Notepad++ is a text and source code editor</a:t>
            </a:r>
          </a:p>
        </p:txBody>
      </p:sp>
      <p:sp>
        <p:nvSpPr>
          <p:cNvPr id="7" name="Callout: Down Arrow 6">
            <a:extLst>
              <a:ext uri="{FF2B5EF4-FFF2-40B4-BE49-F238E27FC236}">
                <a16:creationId xmlns:a16="http://schemas.microsoft.com/office/drawing/2014/main" id="{22B9DD80-1652-6839-7B4E-5182977D8C29}"/>
              </a:ext>
            </a:extLst>
          </p:cNvPr>
          <p:cNvSpPr/>
          <p:nvPr/>
        </p:nvSpPr>
        <p:spPr>
          <a:xfrm>
            <a:off x="2546555" y="1305233"/>
            <a:ext cx="6587612" cy="914400"/>
          </a:xfrm>
          <a:prstGeom prst="downArrowCallou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110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EA246-3A55-B8B8-6CE8-7A0FC86C6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08" y="1730476"/>
            <a:ext cx="6610324" cy="30578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It can be used with Microsoft Windows and is distributed as a free software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57085C-B9F8-EA46-AF76-670E0F9AFE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56" r="28159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A945E393-A96A-522F-F859-558658D8D0E8}"/>
              </a:ext>
            </a:extLst>
          </p:cNvPr>
          <p:cNvSpPr/>
          <p:nvPr/>
        </p:nvSpPr>
        <p:spPr>
          <a:xfrm>
            <a:off x="983226" y="1730476"/>
            <a:ext cx="4630993" cy="914400"/>
          </a:xfrm>
          <a:prstGeom prst="downArrowCallou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0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5698-9595-0668-1B52-A1F71353B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097735" cy="929148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How to use Notepad 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20B07-B1A0-07A1-8172-9C28950BE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7" y="2025445"/>
            <a:ext cx="10772109" cy="383560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Install and download the Notepad++ app from </a:t>
            </a:r>
            <a:r>
              <a:rPr lang="en-US" sz="1600" b="1" dirty="0">
                <a:hlinkClick r:id="rId2"/>
              </a:rPr>
              <a:t>https://notepad-plus-plus.org/</a:t>
            </a:r>
            <a:r>
              <a:rPr lang="en-US" sz="2800" dirty="0"/>
              <a:t> in your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Double-click the setup file and save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Select a language that you will use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Follow the on-screen prompts: Next       I Agree      Next      </a:t>
            </a:r>
            <a:r>
              <a:rPr lang="en-US" sz="2800" dirty="0" err="1"/>
              <a:t>Next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E87A028-3790-00B5-B930-C4D4609C09B5}"/>
              </a:ext>
            </a:extLst>
          </p:cNvPr>
          <p:cNvSpPr/>
          <p:nvPr/>
        </p:nvSpPr>
        <p:spPr>
          <a:xfrm>
            <a:off x="9646239" y="4021860"/>
            <a:ext cx="337190" cy="3254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9D5967A-3F93-7B4B-C847-ED91B5984C17}"/>
              </a:ext>
            </a:extLst>
          </p:cNvPr>
          <p:cNvSpPr/>
          <p:nvPr/>
        </p:nvSpPr>
        <p:spPr>
          <a:xfrm>
            <a:off x="8493482" y="4080855"/>
            <a:ext cx="337190" cy="2861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8CC0643-A033-DAD3-D011-C790ED65B898}"/>
              </a:ext>
            </a:extLst>
          </p:cNvPr>
          <p:cNvSpPr/>
          <p:nvPr/>
        </p:nvSpPr>
        <p:spPr>
          <a:xfrm>
            <a:off x="7003535" y="4061190"/>
            <a:ext cx="337190" cy="2861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7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5768</TotalTime>
  <Words>68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It can be used with Microsoft Windows and is distributed as a free software</vt:lpstr>
      <vt:lpstr>How to use Notepad ++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Ria Sharmin</dc:creator>
  <cp:lastModifiedBy>Ria Sharmin</cp:lastModifiedBy>
  <cp:revision>2</cp:revision>
  <dcterms:created xsi:type="dcterms:W3CDTF">2024-03-17T18:06:03Z</dcterms:created>
  <dcterms:modified xsi:type="dcterms:W3CDTF">2024-03-21T18:14:42Z</dcterms:modified>
</cp:coreProperties>
</file>