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18346-AC83-454D-AF75-0E1F192184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2E43BD-B1B1-425D-8B37-5B8E017DF0D3}">
      <dgm:prSet/>
      <dgm:spPr/>
      <dgm:t>
        <a:bodyPr/>
        <a:lstStyle/>
        <a:p>
          <a:r>
            <a:rPr lang="en-US"/>
            <a:t>Content management application </a:t>
          </a:r>
        </a:p>
      </dgm:t>
    </dgm:pt>
    <dgm:pt modelId="{A580002A-1C9F-471D-A9CC-3E42A51C04E5}" type="parTrans" cxnId="{26F7480B-B9BE-4A29-85A8-46026D6925EA}">
      <dgm:prSet/>
      <dgm:spPr/>
      <dgm:t>
        <a:bodyPr/>
        <a:lstStyle/>
        <a:p>
          <a:endParaRPr lang="en-US"/>
        </a:p>
      </dgm:t>
    </dgm:pt>
    <dgm:pt modelId="{418C9C67-4F65-4164-AB5D-18AC3BFBBAF7}" type="sibTrans" cxnId="{26F7480B-B9BE-4A29-85A8-46026D6925EA}">
      <dgm:prSet/>
      <dgm:spPr/>
      <dgm:t>
        <a:bodyPr/>
        <a:lstStyle/>
        <a:p>
          <a:endParaRPr lang="en-US"/>
        </a:p>
      </dgm:t>
    </dgm:pt>
    <dgm:pt modelId="{0BCA3539-1023-4D5B-A8A7-DFA117482741}">
      <dgm:prSet/>
      <dgm:spPr/>
      <dgm:t>
        <a:bodyPr/>
        <a:lstStyle/>
        <a:p>
          <a:r>
            <a:rPr lang="en-US"/>
            <a:t>Can use to create, manage, and publish content </a:t>
          </a:r>
        </a:p>
      </dgm:t>
    </dgm:pt>
    <dgm:pt modelId="{71D5F64C-FF2A-47D9-B2C6-A2E6722CF32E}" type="parTrans" cxnId="{0FF7E099-44FA-4807-97C7-C4297228DB84}">
      <dgm:prSet/>
      <dgm:spPr/>
      <dgm:t>
        <a:bodyPr/>
        <a:lstStyle/>
        <a:p>
          <a:endParaRPr lang="en-US"/>
        </a:p>
      </dgm:t>
    </dgm:pt>
    <dgm:pt modelId="{1387BC29-D6EC-46AF-B2EA-314517970EC1}" type="sibTrans" cxnId="{0FF7E099-44FA-4807-97C7-C4297228DB84}">
      <dgm:prSet/>
      <dgm:spPr/>
      <dgm:t>
        <a:bodyPr/>
        <a:lstStyle/>
        <a:p>
          <a:endParaRPr lang="en-US"/>
        </a:p>
      </dgm:t>
    </dgm:pt>
    <dgm:pt modelId="{32CB9FBD-55CE-4F65-AB6F-AA420F4C410F}">
      <dgm:prSet/>
      <dgm:spPr/>
      <dgm:t>
        <a:bodyPr/>
        <a:lstStyle/>
        <a:p>
          <a:r>
            <a:rPr lang="en-US"/>
            <a:t>Has both HTML and XML editor </a:t>
          </a:r>
        </a:p>
      </dgm:t>
    </dgm:pt>
    <dgm:pt modelId="{8E2C9731-B2CD-4A30-AEE6-44C9C05DDDF4}" type="parTrans" cxnId="{33348037-9AF6-46E3-AA0E-ADF037C6FAE0}">
      <dgm:prSet/>
      <dgm:spPr/>
      <dgm:t>
        <a:bodyPr/>
        <a:lstStyle/>
        <a:p>
          <a:endParaRPr lang="en-US"/>
        </a:p>
      </dgm:t>
    </dgm:pt>
    <dgm:pt modelId="{FC63BD7C-3E60-43FA-A157-C9B0BE9C2709}" type="sibTrans" cxnId="{33348037-9AF6-46E3-AA0E-ADF037C6FAE0}">
      <dgm:prSet/>
      <dgm:spPr/>
      <dgm:t>
        <a:bodyPr/>
        <a:lstStyle/>
        <a:p>
          <a:endParaRPr lang="en-US"/>
        </a:p>
      </dgm:t>
    </dgm:pt>
    <dgm:pt modelId="{08824040-F3D5-47F9-AF37-EADA6556A92B}">
      <dgm:prSet/>
      <dgm:spPr/>
      <dgm:t>
        <a:bodyPr/>
        <a:lstStyle/>
        <a:p>
          <a:r>
            <a:rPr lang="en-US"/>
            <a:t>Can create online Help sites, software document, training guides, policies &amp; procedures, instructor &amp; student manuals for use online and in print</a:t>
          </a:r>
        </a:p>
      </dgm:t>
    </dgm:pt>
    <dgm:pt modelId="{CD5289DA-5A2C-4C67-9F21-F98B93BB3E97}" type="parTrans" cxnId="{6E0B36EC-802F-48D1-836E-E5D684E0B278}">
      <dgm:prSet/>
      <dgm:spPr/>
      <dgm:t>
        <a:bodyPr/>
        <a:lstStyle/>
        <a:p>
          <a:endParaRPr lang="en-US"/>
        </a:p>
      </dgm:t>
    </dgm:pt>
    <dgm:pt modelId="{26425311-E0D1-4090-8EA9-AE5DC04170F5}" type="sibTrans" cxnId="{6E0B36EC-802F-48D1-836E-E5D684E0B278}">
      <dgm:prSet/>
      <dgm:spPr/>
      <dgm:t>
        <a:bodyPr/>
        <a:lstStyle/>
        <a:p>
          <a:endParaRPr lang="en-US"/>
        </a:p>
      </dgm:t>
    </dgm:pt>
    <dgm:pt modelId="{1661CBC1-E893-431C-9EC1-ABDA523D40C2}" type="pres">
      <dgm:prSet presAssocID="{6C718346-AC83-454D-AF75-0E1F19218462}" presName="root" presStyleCnt="0">
        <dgm:presLayoutVars>
          <dgm:dir/>
          <dgm:resizeHandles val="exact"/>
        </dgm:presLayoutVars>
      </dgm:prSet>
      <dgm:spPr/>
    </dgm:pt>
    <dgm:pt modelId="{B70B9958-7699-4640-A4B8-4DDA1D31732D}" type="pres">
      <dgm:prSet presAssocID="{E12E43BD-B1B1-425D-8B37-5B8E017DF0D3}" presName="compNode" presStyleCnt="0"/>
      <dgm:spPr/>
    </dgm:pt>
    <dgm:pt modelId="{62FA0F17-B0D3-4C09-9E43-3CCE427BFF5A}" type="pres">
      <dgm:prSet presAssocID="{E12E43BD-B1B1-425D-8B37-5B8E017DF0D3}" presName="bgRect" presStyleLbl="bgShp" presStyleIdx="0" presStyleCnt="4"/>
      <dgm:spPr/>
    </dgm:pt>
    <dgm:pt modelId="{5AAFEA03-2B6F-4CF0-AADA-3AC1ED23C98D}" type="pres">
      <dgm:prSet presAssocID="{E12E43BD-B1B1-425D-8B37-5B8E017DF0D3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93B9C8-3CC9-4D59-8043-544AC91289C7}" type="pres">
      <dgm:prSet presAssocID="{E12E43BD-B1B1-425D-8B37-5B8E017DF0D3}" presName="spaceRect" presStyleCnt="0"/>
      <dgm:spPr/>
    </dgm:pt>
    <dgm:pt modelId="{69D22DD5-9AC0-4E09-AB2D-211CAD76CA51}" type="pres">
      <dgm:prSet presAssocID="{E12E43BD-B1B1-425D-8B37-5B8E017DF0D3}" presName="parTx" presStyleLbl="revTx" presStyleIdx="0" presStyleCnt="4">
        <dgm:presLayoutVars>
          <dgm:chMax val="0"/>
          <dgm:chPref val="0"/>
        </dgm:presLayoutVars>
      </dgm:prSet>
      <dgm:spPr/>
    </dgm:pt>
    <dgm:pt modelId="{5FD99F67-9BD5-435D-8BFB-18074E569C8F}" type="pres">
      <dgm:prSet presAssocID="{418C9C67-4F65-4164-AB5D-18AC3BFBBAF7}" presName="sibTrans" presStyleCnt="0"/>
      <dgm:spPr/>
    </dgm:pt>
    <dgm:pt modelId="{99EC9454-999C-4ACF-8DA6-557AB98D116D}" type="pres">
      <dgm:prSet presAssocID="{0BCA3539-1023-4D5B-A8A7-DFA117482741}" presName="compNode" presStyleCnt="0"/>
      <dgm:spPr/>
    </dgm:pt>
    <dgm:pt modelId="{70C34E79-33EA-4A8C-904C-5DC6A616AE85}" type="pres">
      <dgm:prSet presAssocID="{0BCA3539-1023-4D5B-A8A7-DFA117482741}" presName="bgRect" presStyleLbl="bgShp" presStyleIdx="1" presStyleCnt="4"/>
      <dgm:spPr/>
    </dgm:pt>
    <dgm:pt modelId="{77E0B165-BC8F-4BB6-8533-470C8A87BCD7}" type="pres">
      <dgm:prSet presAssocID="{0BCA3539-1023-4D5B-A8A7-DFA11748274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CF3049A5-CCED-4546-86F7-BC9401D35197}" type="pres">
      <dgm:prSet presAssocID="{0BCA3539-1023-4D5B-A8A7-DFA117482741}" presName="spaceRect" presStyleCnt="0"/>
      <dgm:spPr/>
    </dgm:pt>
    <dgm:pt modelId="{F436A7E8-2E63-4DD4-8DFE-B2CE2A3EDFD7}" type="pres">
      <dgm:prSet presAssocID="{0BCA3539-1023-4D5B-A8A7-DFA117482741}" presName="parTx" presStyleLbl="revTx" presStyleIdx="1" presStyleCnt="4">
        <dgm:presLayoutVars>
          <dgm:chMax val="0"/>
          <dgm:chPref val="0"/>
        </dgm:presLayoutVars>
      </dgm:prSet>
      <dgm:spPr/>
    </dgm:pt>
    <dgm:pt modelId="{7C3D9814-5352-467D-A04B-7F911E16B262}" type="pres">
      <dgm:prSet presAssocID="{1387BC29-D6EC-46AF-B2EA-314517970EC1}" presName="sibTrans" presStyleCnt="0"/>
      <dgm:spPr/>
    </dgm:pt>
    <dgm:pt modelId="{3A94D0BD-9DEB-4EC7-B9F4-1CC7BB220287}" type="pres">
      <dgm:prSet presAssocID="{32CB9FBD-55CE-4F65-AB6F-AA420F4C410F}" presName="compNode" presStyleCnt="0"/>
      <dgm:spPr/>
    </dgm:pt>
    <dgm:pt modelId="{D50F2B6B-8E01-4FBC-8DEB-439AD7AB8595}" type="pres">
      <dgm:prSet presAssocID="{32CB9FBD-55CE-4F65-AB6F-AA420F4C410F}" presName="bgRect" presStyleLbl="bgShp" presStyleIdx="2" presStyleCnt="4"/>
      <dgm:spPr/>
    </dgm:pt>
    <dgm:pt modelId="{AA81BA86-F149-4AAD-8B92-52FAD06FA00D}" type="pres">
      <dgm:prSet presAssocID="{32CB9FBD-55CE-4F65-AB6F-AA420F4C410F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AE11DBE-826F-4238-9479-79D82EB24858}" type="pres">
      <dgm:prSet presAssocID="{32CB9FBD-55CE-4F65-AB6F-AA420F4C410F}" presName="spaceRect" presStyleCnt="0"/>
      <dgm:spPr/>
    </dgm:pt>
    <dgm:pt modelId="{F74F5861-35FC-418A-8FEC-8809561F03B2}" type="pres">
      <dgm:prSet presAssocID="{32CB9FBD-55CE-4F65-AB6F-AA420F4C410F}" presName="parTx" presStyleLbl="revTx" presStyleIdx="2" presStyleCnt="4">
        <dgm:presLayoutVars>
          <dgm:chMax val="0"/>
          <dgm:chPref val="0"/>
        </dgm:presLayoutVars>
      </dgm:prSet>
      <dgm:spPr/>
    </dgm:pt>
    <dgm:pt modelId="{9236EEB5-0C6C-440F-90AF-35197AD4446B}" type="pres">
      <dgm:prSet presAssocID="{FC63BD7C-3E60-43FA-A157-C9B0BE9C2709}" presName="sibTrans" presStyleCnt="0"/>
      <dgm:spPr/>
    </dgm:pt>
    <dgm:pt modelId="{DAFDD36B-31C0-4B73-919F-EB18EA35B504}" type="pres">
      <dgm:prSet presAssocID="{08824040-F3D5-47F9-AF37-EADA6556A92B}" presName="compNode" presStyleCnt="0"/>
      <dgm:spPr/>
    </dgm:pt>
    <dgm:pt modelId="{8B5E5012-3C1F-4334-ACE0-482C9E1AEF76}" type="pres">
      <dgm:prSet presAssocID="{08824040-F3D5-47F9-AF37-EADA6556A92B}" presName="bgRect" presStyleLbl="bgShp" presStyleIdx="3" presStyleCnt="4"/>
      <dgm:spPr/>
    </dgm:pt>
    <dgm:pt modelId="{8284353D-F525-4186-8104-17D79FB21D23}" type="pres">
      <dgm:prSet presAssocID="{08824040-F3D5-47F9-AF37-EADA6556A92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43BCDED-25BF-466C-AA1A-5EC411644B8D}" type="pres">
      <dgm:prSet presAssocID="{08824040-F3D5-47F9-AF37-EADA6556A92B}" presName="spaceRect" presStyleCnt="0"/>
      <dgm:spPr/>
    </dgm:pt>
    <dgm:pt modelId="{1DDCB213-28B4-4DD9-9FFE-6710B8C00496}" type="pres">
      <dgm:prSet presAssocID="{08824040-F3D5-47F9-AF37-EADA6556A9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FCDB08-A968-47A3-9D82-02BBF489327E}" type="presOf" srcId="{32CB9FBD-55CE-4F65-AB6F-AA420F4C410F}" destId="{F74F5861-35FC-418A-8FEC-8809561F03B2}" srcOrd="0" destOrd="0" presId="urn:microsoft.com/office/officeart/2018/2/layout/IconVerticalSolidList"/>
    <dgm:cxn modelId="{26F7480B-B9BE-4A29-85A8-46026D6925EA}" srcId="{6C718346-AC83-454D-AF75-0E1F19218462}" destId="{E12E43BD-B1B1-425D-8B37-5B8E017DF0D3}" srcOrd="0" destOrd="0" parTransId="{A580002A-1C9F-471D-A9CC-3E42A51C04E5}" sibTransId="{418C9C67-4F65-4164-AB5D-18AC3BFBBAF7}"/>
    <dgm:cxn modelId="{A9EFB01C-FF80-46E7-8977-60CF8922F016}" type="presOf" srcId="{E12E43BD-B1B1-425D-8B37-5B8E017DF0D3}" destId="{69D22DD5-9AC0-4E09-AB2D-211CAD76CA51}" srcOrd="0" destOrd="0" presId="urn:microsoft.com/office/officeart/2018/2/layout/IconVerticalSolidList"/>
    <dgm:cxn modelId="{250F5D1F-ADE7-45DC-BF1E-EAB23582F66D}" type="presOf" srcId="{6C718346-AC83-454D-AF75-0E1F19218462}" destId="{1661CBC1-E893-431C-9EC1-ABDA523D40C2}" srcOrd="0" destOrd="0" presId="urn:microsoft.com/office/officeart/2018/2/layout/IconVerticalSolidList"/>
    <dgm:cxn modelId="{33348037-9AF6-46E3-AA0E-ADF037C6FAE0}" srcId="{6C718346-AC83-454D-AF75-0E1F19218462}" destId="{32CB9FBD-55CE-4F65-AB6F-AA420F4C410F}" srcOrd="2" destOrd="0" parTransId="{8E2C9731-B2CD-4A30-AEE6-44C9C05DDDF4}" sibTransId="{FC63BD7C-3E60-43FA-A157-C9B0BE9C2709}"/>
    <dgm:cxn modelId="{3A288084-CCD5-4747-8138-EAD3F6D549F3}" type="presOf" srcId="{0BCA3539-1023-4D5B-A8A7-DFA117482741}" destId="{F436A7E8-2E63-4DD4-8DFE-B2CE2A3EDFD7}" srcOrd="0" destOrd="0" presId="urn:microsoft.com/office/officeart/2018/2/layout/IconVerticalSolidList"/>
    <dgm:cxn modelId="{4C06628D-0B06-4C27-9ED1-3C244B027B6A}" type="presOf" srcId="{08824040-F3D5-47F9-AF37-EADA6556A92B}" destId="{1DDCB213-28B4-4DD9-9FFE-6710B8C00496}" srcOrd="0" destOrd="0" presId="urn:microsoft.com/office/officeart/2018/2/layout/IconVerticalSolidList"/>
    <dgm:cxn modelId="{0FF7E099-44FA-4807-97C7-C4297228DB84}" srcId="{6C718346-AC83-454D-AF75-0E1F19218462}" destId="{0BCA3539-1023-4D5B-A8A7-DFA117482741}" srcOrd="1" destOrd="0" parTransId="{71D5F64C-FF2A-47D9-B2C6-A2E6722CF32E}" sibTransId="{1387BC29-D6EC-46AF-B2EA-314517970EC1}"/>
    <dgm:cxn modelId="{6E0B36EC-802F-48D1-836E-E5D684E0B278}" srcId="{6C718346-AC83-454D-AF75-0E1F19218462}" destId="{08824040-F3D5-47F9-AF37-EADA6556A92B}" srcOrd="3" destOrd="0" parTransId="{CD5289DA-5A2C-4C67-9F21-F98B93BB3E97}" sibTransId="{26425311-E0D1-4090-8EA9-AE5DC04170F5}"/>
    <dgm:cxn modelId="{55233BB2-5A1F-419C-89A4-48ACC6FC9CDE}" type="presParOf" srcId="{1661CBC1-E893-431C-9EC1-ABDA523D40C2}" destId="{B70B9958-7699-4640-A4B8-4DDA1D31732D}" srcOrd="0" destOrd="0" presId="urn:microsoft.com/office/officeart/2018/2/layout/IconVerticalSolidList"/>
    <dgm:cxn modelId="{73E76760-E301-44FE-876F-69E607A60D6F}" type="presParOf" srcId="{B70B9958-7699-4640-A4B8-4DDA1D31732D}" destId="{62FA0F17-B0D3-4C09-9E43-3CCE427BFF5A}" srcOrd="0" destOrd="0" presId="urn:microsoft.com/office/officeart/2018/2/layout/IconVerticalSolidList"/>
    <dgm:cxn modelId="{D8A68905-53FB-4BA8-B26F-D1ECCF5033B4}" type="presParOf" srcId="{B70B9958-7699-4640-A4B8-4DDA1D31732D}" destId="{5AAFEA03-2B6F-4CF0-AADA-3AC1ED23C98D}" srcOrd="1" destOrd="0" presId="urn:microsoft.com/office/officeart/2018/2/layout/IconVerticalSolidList"/>
    <dgm:cxn modelId="{E68D915D-11DF-495E-BF20-93E7A2F94222}" type="presParOf" srcId="{B70B9958-7699-4640-A4B8-4DDA1D31732D}" destId="{9593B9C8-3CC9-4D59-8043-544AC91289C7}" srcOrd="2" destOrd="0" presId="urn:microsoft.com/office/officeart/2018/2/layout/IconVerticalSolidList"/>
    <dgm:cxn modelId="{7321FCD2-BD6B-4AF7-AC6F-B741ED533738}" type="presParOf" srcId="{B70B9958-7699-4640-A4B8-4DDA1D31732D}" destId="{69D22DD5-9AC0-4E09-AB2D-211CAD76CA51}" srcOrd="3" destOrd="0" presId="urn:microsoft.com/office/officeart/2018/2/layout/IconVerticalSolidList"/>
    <dgm:cxn modelId="{0F3E6E01-ADA5-4380-8C62-D71A71F4B957}" type="presParOf" srcId="{1661CBC1-E893-431C-9EC1-ABDA523D40C2}" destId="{5FD99F67-9BD5-435D-8BFB-18074E569C8F}" srcOrd="1" destOrd="0" presId="urn:microsoft.com/office/officeart/2018/2/layout/IconVerticalSolidList"/>
    <dgm:cxn modelId="{3084A90C-1ED6-439E-9484-DA8482B4C02D}" type="presParOf" srcId="{1661CBC1-E893-431C-9EC1-ABDA523D40C2}" destId="{99EC9454-999C-4ACF-8DA6-557AB98D116D}" srcOrd="2" destOrd="0" presId="urn:microsoft.com/office/officeart/2018/2/layout/IconVerticalSolidList"/>
    <dgm:cxn modelId="{9E87BAFD-6D89-4B89-9EC4-FA2CBEE93ECC}" type="presParOf" srcId="{99EC9454-999C-4ACF-8DA6-557AB98D116D}" destId="{70C34E79-33EA-4A8C-904C-5DC6A616AE85}" srcOrd="0" destOrd="0" presId="urn:microsoft.com/office/officeart/2018/2/layout/IconVerticalSolidList"/>
    <dgm:cxn modelId="{7E3989DA-127B-4C35-BE53-86D8960330B3}" type="presParOf" srcId="{99EC9454-999C-4ACF-8DA6-557AB98D116D}" destId="{77E0B165-BC8F-4BB6-8533-470C8A87BCD7}" srcOrd="1" destOrd="0" presId="urn:microsoft.com/office/officeart/2018/2/layout/IconVerticalSolidList"/>
    <dgm:cxn modelId="{1600CBA2-6892-48AB-ACF1-01D5C5484A86}" type="presParOf" srcId="{99EC9454-999C-4ACF-8DA6-557AB98D116D}" destId="{CF3049A5-CCED-4546-86F7-BC9401D35197}" srcOrd="2" destOrd="0" presId="urn:microsoft.com/office/officeart/2018/2/layout/IconVerticalSolidList"/>
    <dgm:cxn modelId="{E39A7B7B-CF58-4977-9AF1-ADFCCE827CC9}" type="presParOf" srcId="{99EC9454-999C-4ACF-8DA6-557AB98D116D}" destId="{F436A7E8-2E63-4DD4-8DFE-B2CE2A3EDFD7}" srcOrd="3" destOrd="0" presId="urn:microsoft.com/office/officeart/2018/2/layout/IconVerticalSolidList"/>
    <dgm:cxn modelId="{628F6C7F-C245-4B22-BE4A-4B3FBA224FEB}" type="presParOf" srcId="{1661CBC1-E893-431C-9EC1-ABDA523D40C2}" destId="{7C3D9814-5352-467D-A04B-7F911E16B262}" srcOrd="3" destOrd="0" presId="urn:microsoft.com/office/officeart/2018/2/layout/IconVerticalSolidList"/>
    <dgm:cxn modelId="{D1F9B8AE-D96E-48FA-A135-88D44D3106EB}" type="presParOf" srcId="{1661CBC1-E893-431C-9EC1-ABDA523D40C2}" destId="{3A94D0BD-9DEB-4EC7-B9F4-1CC7BB220287}" srcOrd="4" destOrd="0" presId="urn:microsoft.com/office/officeart/2018/2/layout/IconVerticalSolidList"/>
    <dgm:cxn modelId="{48F7A9E6-7B41-4BCD-857D-81C24D0E184D}" type="presParOf" srcId="{3A94D0BD-9DEB-4EC7-B9F4-1CC7BB220287}" destId="{D50F2B6B-8E01-4FBC-8DEB-439AD7AB8595}" srcOrd="0" destOrd="0" presId="urn:microsoft.com/office/officeart/2018/2/layout/IconVerticalSolidList"/>
    <dgm:cxn modelId="{34149AAA-8E44-4F2C-9077-C2CBFF3DD9C9}" type="presParOf" srcId="{3A94D0BD-9DEB-4EC7-B9F4-1CC7BB220287}" destId="{AA81BA86-F149-4AAD-8B92-52FAD06FA00D}" srcOrd="1" destOrd="0" presId="urn:microsoft.com/office/officeart/2018/2/layout/IconVerticalSolidList"/>
    <dgm:cxn modelId="{B2C77486-8069-4A1B-84F4-2288CFD1B874}" type="presParOf" srcId="{3A94D0BD-9DEB-4EC7-B9F4-1CC7BB220287}" destId="{1AE11DBE-826F-4238-9479-79D82EB24858}" srcOrd="2" destOrd="0" presId="urn:microsoft.com/office/officeart/2018/2/layout/IconVerticalSolidList"/>
    <dgm:cxn modelId="{08D106C4-C74F-4BF5-A9B3-4C9FE3C4D510}" type="presParOf" srcId="{3A94D0BD-9DEB-4EC7-B9F4-1CC7BB220287}" destId="{F74F5861-35FC-418A-8FEC-8809561F03B2}" srcOrd="3" destOrd="0" presId="urn:microsoft.com/office/officeart/2018/2/layout/IconVerticalSolidList"/>
    <dgm:cxn modelId="{39051A38-0F6B-46DF-B4B0-C4DC148649A9}" type="presParOf" srcId="{1661CBC1-E893-431C-9EC1-ABDA523D40C2}" destId="{9236EEB5-0C6C-440F-90AF-35197AD4446B}" srcOrd="5" destOrd="0" presId="urn:microsoft.com/office/officeart/2018/2/layout/IconVerticalSolidList"/>
    <dgm:cxn modelId="{0EEDFB8F-3A2F-429A-B0B9-C3CC6D7B85BF}" type="presParOf" srcId="{1661CBC1-E893-431C-9EC1-ABDA523D40C2}" destId="{DAFDD36B-31C0-4B73-919F-EB18EA35B504}" srcOrd="6" destOrd="0" presId="urn:microsoft.com/office/officeart/2018/2/layout/IconVerticalSolidList"/>
    <dgm:cxn modelId="{2D828EBC-80DC-4844-B18F-279ACEE95EA6}" type="presParOf" srcId="{DAFDD36B-31C0-4B73-919F-EB18EA35B504}" destId="{8B5E5012-3C1F-4334-ACE0-482C9E1AEF76}" srcOrd="0" destOrd="0" presId="urn:microsoft.com/office/officeart/2018/2/layout/IconVerticalSolidList"/>
    <dgm:cxn modelId="{53D4BE93-1D19-4E31-A683-A48AC42FB715}" type="presParOf" srcId="{DAFDD36B-31C0-4B73-919F-EB18EA35B504}" destId="{8284353D-F525-4186-8104-17D79FB21D23}" srcOrd="1" destOrd="0" presId="urn:microsoft.com/office/officeart/2018/2/layout/IconVerticalSolidList"/>
    <dgm:cxn modelId="{212BBABA-29A9-4356-90F5-67D09EE514B7}" type="presParOf" srcId="{DAFDD36B-31C0-4B73-919F-EB18EA35B504}" destId="{543BCDED-25BF-466C-AA1A-5EC411644B8D}" srcOrd="2" destOrd="0" presId="urn:microsoft.com/office/officeart/2018/2/layout/IconVerticalSolidList"/>
    <dgm:cxn modelId="{8A7A6447-ED04-4B8A-BA1D-1781A3C84A05}" type="presParOf" srcId="{DAFDD36B-31C0-4B73-919F-EB18EA35B504}" destId="{1DDCB213-28B4-4DD9-9FFE-6710B8C004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2F6CF7-827A-4FDD-9427-219388F0E1C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7927D8-4973-4C28-AA45-E390C864188C}">
      <dgm:prSet/>
      <dgm:spPr/>
      <dgm:t>
        <a:bodyPr/>
        <a:lstStyle/>
        <a:p>
          <a:r>
            <a:rPr lang="en-US"/>
            <a:t>Can reuse content so it saves time maintaining and updating topics </a:t>
          </a:r>
        </a:p>
      </dgm:t>
    </dgm:pt>
    <dgm:pt modelId="{59B5CEA7-933B-4DFA-9EDC-759C656613F1}" type="parTrans" cxnId="{C36B8657-2CB8-43AD-ACF3-DE79FE0C359A}">
      <dgm:prSet/>
      <dgm:spPr/>
      <dgm:t>
        <a:bodyPr/>
        <a:lstStyle/>
        <a:p>
          <a:endParaRPr lang="en-US"/>
        </a:p>
      </dgm:t>
    </dgm:pt>
    <dgm:pt modelId="{D41090EA-B393-45D0-9E86-78ECBFAFDCA4}" type="sibTrans" cxnId="{C36B8657-2CB8-43AD-ACF3-DE79FE0C359A}">
      <dgm:prSet/>
      <dgm:spPr/>
      <dgm:t>
        <a:bodyPr/>
        <a:lstStyle/>
        <a:p>
          <a:endParaRPr lang="en-US"/>
        </a:p>
      </dgm:t>
    </dgm:pt>
    <dgm:pt modelId="{55C20097-9B91-4CE5-99C6-BE7434C34A42}">
      <dgm:prSet/>
      <dgm:spPr/>
      <dgm:t>
        <a:bodyPr/>
        <a:lstStyle/>
        <a:p>
          <a:r>
            <a:rPr lang="en-US" dirty="0"/>
            <a:t>Can create content from scratch and can drag and drop topics into Table </a:t>
          </a:r>
          <a:r>
            <a:rPr lang="en-US"/>
            <a:t>of Contents (TOC)</a:t>
          </a:r>
          <a:endParaRPr lang="en-US" dirty="0"/>
        </a:p>
      </dgm:t>
    </dgm:pt>
    <dgm:pt modelId="{374E3FC4-EE1E-4CCA-9069-69EB5A6CA9AE}" type="parTrans" cxnId="{DAA3D55B-5620-458B-962D-08BD97823304}">
      <dgm:prSet/>
      <dgm:spPr/>
      <dgm:t>
        <a:bodyPr/>
        <a:lstStyle/>
        <a:p>
          <a:endParaRPr lang="en-US"/>
        </a:p>
      </dgm:t>
    </dgm:pt>
    <dgm:pt modelId="{8027B759-D039-4FC7-86FD-BD4F99555040}" type="sibTrans" cxnId="{DAA3D55B-5620-458B-962D-08BD97823304}">
      <dgm:prSet/>
      <dgm:spPr/>
      <dgm:t>
        <a:bodyPr/>
        <a:lstStyle/>
        <a:p>
          <a:endParaRPr lang="en-US"/>
        </a:p>
      </dgm:t>
    </dgm:pt>
    <dgm:pt modelId="{2533C208-AA37-43EE-9656-F79FE561F52E}">
      <dgm:prSet/>
      <dgm:spPr/>
      <dgm:t>
        <a:bodyPr/>
        <a:lstStyle/>
        <a:p>
          <a:r>
            <a:rPr lang="en-US" dirty="0"/>
            <a:t>Can import from other sources such as PDF, Microsoft Word, Excel, Adobe </a:t>
          </a:r>
          <a:r>
            <a:rPr lang="en-US" dirty="0" err="1"/>
            <a:t>Framemaker</a:t>
          </a:r>
          <a:r>
            <a:rPr lang="en-US" dirty="0"/>
            <a:t>, DITA, and Markdown  </a:t>
          </a:r>
        </a:p>
      </dgm:t>
    </dgm:pt>
    <dgm:pt modelId="{13342A03-8829-4F54-8E62-131EF7723CC2}" type="parTrans" cxnId="{7F36FA36-3C51-4424-B7CF-02478909AC87}">
      <dgm:prSet/>
      <dgm:spPr/>
      <dgm:t>
        <a:bodyPr/>
        <a:lstStyle/>
        <a:p>
          <a:endParaRPr lang="en-US"/>
        </a:p>
      </dgm:t>
    </dgm:pt>
    <dgm:pt modelId="{8AFF5494-B58D-4F03-A92C-7D1AE77ED7F2}" type="sibTrans" cxnId="{7F36FA36-3C51-4424-B7CF-02478909AC87}">
      <dgm:prSet/>
      <dgm:spPr/>
      <dgm:t>
        <a:bodyPr/>
        <a:lstStyle/>
        <a:p>
          <a:endParaRPr lang="en-US"/>
        </a:p>
      </dgm:t>
    </dgm:pt>
    <dgm:pt modelId="{0EEC4F79-9BE0-46D5-9129-8843087C6231}">
      <dgm:prSet/>
      <dgm:spPr/>
      <dgm:t>
        <a:bodyPr/>
        <a:lstStyle/>
        <a:p>
          <a:r>
            <a:rPr lang="en-US"/>
            <a:t>Can publish content as HTML5, WebHelp, PDF, Word, XHTML</a:t>
          </a:r>
        </a:p>
      </dgm:t>
    </dgm:pt>
    <dgm:pt modelId="{827893E1-162C-47DE-BA9B-A96B2D0A2504}" type="parTrans" cxnId="{6679CB16-F8F3-4001-AB6F-98F2BDD3EFA2}">
      <dgm:prSet/>
      <dgm:spPr/>
      <dgm:t>
        <a:bodyPr/>
        <a:lstStyle/>
        <a:p>
          <a:endParaRPr lang="en-US"/>
        </a:p>
      </dgm:t>
    </dgm:pt>
    <dgm:pt modelId="{93676F4F-FF01-4C16-9DFC-4FAD5C86D0FE}" type="sibTrans" cxnId="{6679CB16-F8F3-4001-AB6F-98F2BDD3EFA2}">
      <dgm:prSet/>
      <dgm:spPr/>
      <dgm:t>
        <a:bodyPr/>
        <a:lstStyle/>
        <a:p>
          <a:endParaRPr lang="en-US"/>
        </a:p>
      </dgm:t>
    </dgm:pt>
    <dgm:pt modelId="{56BC87F0-D48E-427C-A80B-FDEE8927E9A7}">
      <dgm:prSet/>
      <dgm:spPr/>
      <dgm:t>
        <a:bodyPr/>
        <a:lstStyle/>
        <a:p>
          <a:r>
            <a:rPr lang="en-US" dirty="0"/>
            <a:t>Easy to add in content in XML Editor or you can edit the code manually in the Text Editor. You can focus on your content. </a:t>
          </a:r>
        </a:p>
      </dgm:t>
    </dgm:pt>
    <dgm:pt modelId="{60DDF2F3-CDF3-4329-9357-5B674CCF566C}" type="parTrans" cxnId="{3A33CD04-4F1F-42F0-A9B4-6795B1923726}">
      <dgm:prSet/>
      <dgm:spPr/>
      <dgm:t>
        <a:bodyPr/>
        <a:lstStyle/>
        <a:p>
          <a:endParaRPr lang="en-US"/>
        </a:p>
      </dgm:t>
    </dgm:pt>
    <dgm:pt modelId="{A0EF82E1-6E69-46E0-BC9B-9C76D9D0EE23}" type="sibTrans" cxnId="{3A33CD04-4F1F-42F0-A9B4-6795B1923726}">
      <dgm:prSet/>
      <dgm:spPr/>
      <dgm:t>
        <a:bodyPr/>
        <a:lstStyle/>
        <a:p>
          <a:endParaRPr lang="en-US"/>
        </a:p>
      </dgm:t>
    </dgm:pt>
    <dgm:pt modelId="{AFBD4341-CA75-44E1-B53B-73FCE3683AF9}" type="pres">
      <dgm:prSet presAssocID="{CA2F6CF7-827A-4FDD-9427-219388F0E1CD}" presName="linear" presStyleCnt="0">
        <dgm:presLayoutVars>
          <dgm:animLvl val="lvl"/>
          <dgm:resizeHandles val="exact"/>
        </dgm:presLayoutVars>
      </dgm:prSet>
      <dgm:spPr/>
    </dgm:pt>
    <dgm:pt modelId="{E182499A-08C2-4583-B4E1-08E91A1E9E13}" type="pres">
      <dgm:prSet presAssocID="{847927D8-4973-4C28-AA45-E390C864188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D6949E5-3EEF-4C18-A4E0-E6B7C334D224}" type="pres">
      <dgm:prSet presAssocID="{D41090EA-B393-45D0-9E86-78ECBFAFDCA4}" presName="spacer" presStyleCnt="0"/>
      <dgm:spPr/>
    </dgm:pt>
    <dgm:pt modelId="{DFB1A5AE-E194-4693-BCE3-297FE22E5299}" type="pres">
      <dgm:prSet presAssocID="{55C20097-9B91-4CE5-99C6-BE7434C34A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040117D-279C-4939-922E-FE159F26F15B}" type="pres">
      <dgm:prSet presAssocID="{8027B759-D039-4FC7-86FD-BD4F99555040}" presName="spacer" presStyleCnt="0"/>
      <dgm:spPr/>
    </dgm:pt>
    <dgm:pt modelId="{0E2D4D27-52EA-43B1-9DD4-EF19D3397A3A}" type="pres">
      <dgm:prSet presAssocID="{2533C208-AA37-43EE-9656-F79FE561F5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1AA4BE-1E1E-4039-9048-BD96EA4F846A}" type="pres">
      <dgm:prSet presAssocID="{8AFF5494-B58D-4F03-A92C-7D1AE77ED7F2}" presName="spacer" presStyleCnt="0"/>
      <dgm:spPr/>
    </dgm:pt>
    <dgm:pt modelId="{F23E1FEE-C4A3-4EF7-8138-711FA227681C}" type="pres">
      <dgm:prSet presAssocID="{0EEC4F79-9BE0-46D5-9129-8843087C62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EB3C8CF-56EA-41A5-A009-0FED0DAB8819}" type="pres">
      <dgm:prSet presAssocID="{93676F4F-FF01-4C16-9DFC-4FAD5C86D0FE}" presName="spacer" presStyleCnt="0"/>
      <dgm:spPr/>
    </dgm:pt>
    <dgm:pt modelId="{B2C9E978-C060-4084-B773-F0F5CF4E5E81}" type="pres">
      <dgm:prSet presAssocID="{56BC87F0-D48E-427C-A80B-FDEE8927E9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A33CD04-4F1F-42F0-A9B4-6795B1923726}" srcId="{CA2F6CF7-827A-4FDD-9427-219388F0E1CD}" destId="{56BC87F0-D48E-427C-A80B-FDEE8927E9A7}" srcOrd="4" destOrd="0" parTransId="{60DDF2F3-CDF3-4329-9357-5B674CCF566C}" sibTransId="{A0EF82E1-6E69-46E0-BC9B-9C76D9D0EE23}"/>
    <dgm:cxn modelId="{7571CB09-B4EA-48E1-A57B-0A2DEE25C3F8}" type="presOf" srcId="{2533C208-AA37-43EE-9656-F79FE561F52E}" destId="{0E2D4D27-52EA-43B1-9DD4-EF19D3397A3A}" srcOrd="0" destOrd="0" presId="urn:microsoft.com/office/officeart/2005/8/layout/vList2"/>
    <dgm:cxn modelId="{6679CB16-F8F3-4001-AB6F-98F2BDD3EFA2}" srcId="{CA2F6CF7-827A-4FDD-9427-219388F0E1CD}" destId="{0EEC4F79-9BE0-46D5-9129-8843087C6231}" srcOrd="3" destOrd="0" parTransId="{827893E1-162C-47DE-BA9B-A96B2D0A2504}" sibTransId="{93676F4F-FF01-4C16-9DFC-4FAD5C86D0FE}"/>
    <dgm:cxn modelId="{7F36FA36-3C51-4424-B7CF-02478909AC87}" srcId="{CA2F6CF7-827A-4FDD-9427-219388F0E1CD}" destId="{2533C208-AA37-43EE-9656-F79FE561F52E}" srcOrd="2" destOrd="0" parTransId="{13342A03-8829-4F54-8E62-131EF7723CC2}" sibTransId="{8AFF5494-B58D-4F03-A92C-7D1AE77ED7F2}"/>
    <dgm:cxn modelId="{DAA3D55B-5620-458B-962D-08BD97823304}" srcId="{CA2F6CF7-827A-4FDD-9427-219388F0E1CD}" destId="{55C20097-9B91-4CE5-99C6-BE7434C34A42}" srcOrd="1" destOrd="0" parTransId="{374E3FC4-EE1E-4CCA-9069-69EB5A6CA9AE}" sibTransId="{8027B759-D039-4FC7-86FD-BD4F99555040}"/>
    <dgm:cxn modelId="{F561A443-C0A1-4BC1-9BB4-38F7691BC4C0}" type="presOf" srcId="{847927D8-4973-4C28-AA45-E390C864188C}" destId="{E182499A-08C2-4583-B4E1-08E91A1E9E13}" srcOrd="0" destOrd="0" presId="urn:microsoft.com/office/officeart/2005/8/layout/vList2"/>
    <dgm:cxn modelId="{C36B8657-2CB8-43AD-ACF3-DE79FE0C359A}" srcId="{CA2F6CF7-827A-4FDD-9427-219388F0E1CD}" destId="{847927D8-4973-4C28-AA45-E390C864188C}" srcOrd="0" destOrd="0" parTransId="{59B5CEA7-933B-4DFA-9EDC-759C656613F1}" sibTransId="{D41090EA-B393-45D0-9E86-78ECBFAFDCA4}"/>
    <dgm:cxn modelId="{FFC8B49E-CB3E-4059-984F-98956607B8B4}" type="presOf" srcId="{56BC87F0-D48E-427C-A80B-FDEE8927E9A7}" destId="{B2C9E978-C060-4084-B773-F0F5CF4E5E81}" srcOrd="0" destOrd="0" presId="urn:microsoft.com/office/officeart/2005/8/layout/vList2"/>
    <dgm:cxn modelId="{394A98AC-CFA6-4889-B870-D7B261EBD5E3}" type="presOf" srcId="{CA2F6CF7-827A-4FDD-9427-219388F0E1CD}" destId="{AFBD4341-CA75-44E1-B53B-73FCE3683AF9}" srcOrd="0" destOrd="0" presId="urn:microsoft.com/office/officeart/2005/8/layout/vList2"/>
    <dgm:cxn modelId="{B9F6E0EC-A367-47D3-8FED-08D941B8EC81}" type="presOf" srcId="{0EEC4F79-9BE0-46D5-9129-8843087C6231}" destId="{F23E1FEE-C4A3-4EF7-8138-711FA227681C}" srcOrd="0" destOrd="0" presId="urn:microsoft.com/office/officeart/2005/8/layout/vList2"/>
    <dgm:cxn modelId="{49A500FA-4114-4173-969F-F3DBF37A01B2}" type="presOf" srcId="{55C20097-9B91-4CE5-99C6-BE7434C34A42}" destId="{DFB1A5AE-E194-4693-BCE3-297FE22E5299}" srcOrd="0" destOrd="0" presId="urn:microsoft.com/office/officeart/2005/8/layout/vList2"/>
    <dgm:cxn modelId="{7162BC9D-A431-4EC7-A943-D2AC971C1E5E}" type="presParOf" srcId="{AFBD4341-CA75-44E1-B53B-73FCE3683AF9}" destId="{E182499A-08C2-4583-B4E1-08E91A1E9E13}" srcOrd="0" destOrd="0" presId="urn:microsoft.com/office/officeart/2005/8/layout/vList2"/>
    <dgm:cxn modelId="{138FDB55-3FA6-47DE-BAB6-9025F43A5203}" type="presParOf" srcId="{AFBD4341-CA75-44E1-B53B-73FCE3683AF9}" destId="{3D6949E5-3EEF-4C18-A4E0-E6B7C334D224}" srcOrd="1" destOrd="0" presId="urn:microsoft.com/office/officeart/2005/8/layout/vList2"/>
    <dgm:cxn modelId="{3ED33C2E-ABFA-4E61-97DB-B04DB00EE296}" type="presParOf" srcId="{AFBD4341-CA75-44E1-B53B-73FCE3683AF9}" destId="{DFB1A5AE-E194-4693-BCE3-297FE22E5299}" srcOrd="2" destOrd="0" presId="urn:microsoft.com/office/officeart/2005/8/layout/vList2"/>
    <dgm:cxn modelId="{6B1543DA-A49B-4948-AED4-A6091D7F2209}" type="presParOf" srcId="{AFBD4341-CA75-44E1-B53B-73FCE3683AF9}" destId="{5040117D-279C-4939-922E-FE159F26F15B}" srcOrd="3" destOrd="0" presId="urn:microsoft.com/office/officeart/2005/8/layout/vList2"/>
    <dgm:cxn modelId="{4AE5E99A-3535-4C6F-862F-70CF89A9962E}" type="presParOf" srcId="{AFBD4341-CA75-44E1-B53B-73FCE3683AF9}" destId="{0E2D4D27-52EA-43B1-9DD4-EF19D3397A3A}" srcOrd="4" destOrd="0" presId="urn:microsoft.com/office/officeart/2005/8/layout/vList2"/>
    <dgm:cxn modelId="{F28AF9A5-827A-4B7C-9F9D-90B6B918A66C}" type="presParOf" srcId="{AFBD4341-CA75-44E1-B53B-73FCE3683AF9}" destId="{491AA4BE-1E1E-4039-9048-BD96EA4F846A}" srcOrd="5" destOrd="0" presId="urn:microsoft.com/office/officeart/2005/8/layout/vList2"/>
    <dgm:cxn modelId="{7D41886D-17E3-4A8B-9673-46029B01C326}" type="presParOf" srcId="{AFBD4341-CA75-44E1-B53B-73FCE3683AF9}" destId="{F23E1FEE-C4A3-4EF7-8138-711FA227681C}" srcOrd="6" destOrd="0" presId="urn:microsoft.com/office/officeart/2005/8/layout/vList2"/>
    <dgm:cxn modelId="{54899A7C-C314-4AD6-B112-9146768088DE}" type="presParOf" srcId="{AFBD4341-CA75-44E1-B53B-73FCE3683AF9}" destId="{6EB3C8CF-56EA-41A5-A009-0FED0DAB8819}" srcOrd="7" destOrd="0" presId="urn:microsoft.com/office/officeart/2005/8/layout/vList2"/>
    <dgm:cxn modelId="{B00F01C8-2D85-44A6-BAD2-C37B8ED3BB3A}" type="presParOf" srcId="{AFBD4341-CA75-44E1-B53B-73FCE3683AF9}" destId="{B2C9E978-C060-4084-B773-F0F5CF4E5E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84136-1D9A-45C2-9029-E6860EB4C5A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5C0213-563D-4D63-B4B4-66778A2004E4}">
      <dgm:prSet custT="1"/>
      <dgm:spPr/>
      <dgm:t>
        <a:bodyPr/>
        <a:lstStyle/>
        <a:p>
          <a:r>
            <a:rPr lang="en-US" sz="2000" dirty="0"/>
            <a:t>Single source authoring – can reuse content (topics) in different formats</a:t>
          </a:r>
        </a:p>
      </dgm:t>
    </dgm:pt>
    <dgm:pt modelId="{5130976A-C92B-4B6F-A0EF-59C8ECC263A1}" type="parTrans" cxnId="{B7A099A6-4967-41D7-B1A3-84765FBD8B1F}">
      <dgm:prSet/>
      <dgm:spPr/>
      <dgm:t>
        <a:bodyPr/>
        <a:lstStyle/>
        <a:p>
          <a:endParaRPr lang="en-US"/>
        </a:p>
      </dgm:t>
    </dgm:pt>
    <dgm:pt modelId="{23DC7E1F-5619-45FC-93BE-C8B29F2ED2B7}" type="sibTrans" cxnId="{B7A099A6-4967-41D7-B1A3-84765FBD8B1F}">
      <dgm:prSet/>
      <dgm:spPr/>
      <dgm:t>
        <a:bodyPr/>
        <a:lstStyle/>
        <a:p>
          <a:endParaRPr lang="en-US"/>
        </a:p>
      </dgm:t>
    </dgm:pt>
    <dgm:pt modelId="{071B45BE-A41A-4AC6-B4D2-54843A21F52D}">
      <dgm:prSet/>
      <dgm:spPr/>
      <dgm:t>
        <a:bodyPr/>
        <a:lstStyle/>
        <a:p>
          <a:r>
            <a:rPr lang="en-US" dirty="0"/>
            <a:t>Can save money, time, consistency, flexibility, </a:t>
          </a:r>
          <a:r>
            <a:rPr lang="en-US"/>
            <a:t>less repetition    </a:t>
          </a:r>
          <a:endParaRPr lang="en-US" dirty="0"/>
        </a:p>
      </dgm:t>
    </dgm:pt>
    <dgm:pt modelId="{E9C4989F-97CF-45E0-BF2D-B4258647F93D}" type="parTrans" cxnId="{6BA0029D-34CA-4E50-AFC1-15D8B3F769AF}">
      <dgm:prSet/>
      <dgm:spPr/>
      <dgm:t>
        <a:bodyPr/>
        <a:lstStyle/>
        <a:p>
          <a:endParaRPr lang="en-US"/>
        </a:p>
      </dgm:t>
    </dgm:pt>
    <dgm:pt modelId="{0DC69EF8-D33A-4372-A13F-4FBB0D8CF46D}" type="sibTrans" cxnId="{6BA0029D-34CA-4E50-AFC1-15D8B3F769AF}">
      <dgm:prSet/>
      <dgm:spPr/>
      <dgm:t>
        <a:bodyPr/>
        <a:lstStyle/>
        <a:p>
          <a:endParaRPr lang="en-US"/>
        </a:p>
      </dgm:t>
    </dgm:pt>
    <dgm:pt modelId="{F49BD3A0-68DC-4EFD-A798-C1D294982222}">
      <dgm:prSet/>
      <dgm:spPr/>
      <dgm:t>
        <a:bodyPr/>
        <a:lstStyle/>
        <a:p>
          <a:r>
            <a:rPr lang="en-US" dirty="0"/>
            <a:t>Built-in project templates and pre-written manuals</a:t>
          </a:r>
        </a:p>
      </dgm:t>
    </dgm:pt>
    <dgm:pt modelId="{FD0AFDDD-1574-49D1-8146-51ED6683351E}" type="parTrans" cxnId="{F555A487-E720-4812-B1D7-EAC7B55E6B5D}">
      <dgm:prSet/>
      <dgm:spPr/>
      <dgm:t>
        <a:bodyPr/>
        <a:lstStyle/>
        <a:p>
          <a:endParaRPr lang="en-US"/>
        </a:p>
      </dgm:t>
    </dgm:pt>
    <dgm:pt modelId="{8F885626-9A24-44F8-9512-D8351E313739}" type="sibTrans" cxnId="{F555A487-E720-4812-B1D7-EAC7B55E6B5D}">
      <dgm:prSet/>
      <dgm:spPr/>
      <dgm:t>
        <a:bodyPr/>
        <a:lstStyle/>
        <a:p>
          <a:endParaRPr lang="en-US"/>
        </a:p>
      </dgm:t>
    </dgm:pt>
    <dgm:pt modelId="{C64AB855-EEC1-49B3-9730-A767A1BC0307}" type="pres">
      <dgm:prSet presAssocID="{78584136-1D9A-45C2-9029-E6860EB4C5A3}" presName="linear" presStyleCnt="0">
        <dgm:presLayoutVars>
          <dgm:dir/>
          <dgm:animLvl val="lvl"/>
          <dgm:resizeHandles val="exact"/>
        </dgm:presLayoutVars>
      </dgm:prSet>
      <dgm:spPr/>
    </dgm:pt>
    <dgm:pt modelId="{835B625F-C42F-4D09-9763-CFCB06DD6C0D}" type="pres">
      <dgm:prSet presAssocID="{185C0213-563D-4D63-B4B4-66778A2004E4}" presName="parentLin" presStyleCnt="0"/>
      <dgm:spPr/>
    </dgm:pt>
    <dgm:pt modelId="{FC884635-638A-4BD2-8BB5-BC7FB3F332E4}" type="pres">
      <dgm:prSet presAssocID="{185C0213-563D-4D63-B4B4-66778A2004E4}" presName="parentLeftMargin" presStyleLbl="node1" presStyleIdx="0" presStyleCnt="3"/>
      <dgm:spPr/>
    </dgm:pt>
    <dgm:pt modelId="{1DD73CA9-AA96-40D1-AEBA-442523AC7502}" type="pres">
      <dgm:prSet presAssocID="{185C0213-563D-4D63-B4B4-66778A2004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2016D0-69DF-469D-8C7A-AC7DA4028064}" type="pres">
      <dgm:prSet presAssocID="{185C0213-563D-4D63-B4B4-66778A2004E4}" presName="negativeSpace" presStyleCnt="0"/>
      <dgm:spPr/>
    </dgm:pt>
    <dgm:pt modelId="{90FD97AF-6F5B-4A08-ADEF-150FD3DF57D4}" type="pres">
      <dgm:prSet presAssocID="{185C0213-563D-4D63-B4B4-66778A2004E4}" presName="childText" presStyleLbl="conFgAcc1" presStyleIdx="0" presStyleCnt="3">
        <dgm:presLayoutVars>
          <dgm:bulletEnabled val="1"/>
        </dgm:presLayoutVars>
      </dgm:prSet>
      <dgm:spPr/>
    </dgm:pt>
    <dgm:pt modelId="{558E988C-09DC-4F36-91FC-DA7FB906EFC8}" type="pres">
      <dgm:prSet presAssocID="{23DC7E1F-5619-45FC-93BE-C8B29F2ED2B7}" presName="spaceBetweenRectangles" presStyleCnt="0"/>
      <dgm:spPr/>
    </dgm:pt>
    <dgm:pt modelId="{284A3A50-8587-488A-B92A-A7EA53A6A7BB}" type="pres">
      <dgm:prSet presAssocID="{F49BD3A0-68DC-4EFD-A798-C1D294982222}" presName="parentLin" presStyleCnt="0"/>
      <dgm:spPr/>
    </dgm:pt>
    <dgm:pt modelId="{1742A935-5937-43FD-A87E-7AA5DF9B376F}" type="pres">
      <dgm:prSet presAssocID="{F49BD3A0-68DC-4EFD-A798-C1D294982222}" presName="parentLeftMargin" presStyleLbl="node1" presStyleIdx="0" presStyleCnt="3"/>
      <dgm:spPr/>
    </dgm:pt>
    <dgm:pt modelId="{B38B9F7F-7076-47D8-8E39-7A1DA445D1EA}" type="pres">
      <dgm:prSet presAssocID="{F49BD3A0-68DC-4EFD-A798-C1D2949822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6F6998-43CC-4FEB-9EC0-68EC82246CEB}" type="pres">
      <dgm:prSet presAssocID="{F49BD3A0-68DC-4EFD-A798-C1D294982222}" presName="negativeSpace" presStyleCnt="0"/>
      <dgm:spPr/>
    </dgm:pt>
    <dgm:pt modelId="{00BD3FE3-CF8E-44FE-A5B3-B5334760DE3D}" type="pres">
      <dgm:prSet presAssocID="{F49BD3A0-68DC-4EFD-A798-C1D294982222}" presName="childText" presStyleLbl="conFgAcc1" presStyleIdx="1" presStyleCnt="3">
        <dgm:presLayoutVars>
          <dgm:bulletEnabled val="1"/>
        </dgm:presLayoutVars>
      </dgm:prSet>
      <dgm:spPr/>
    </dgm:pt>
    <dgm:pt modelId="{5531D04F-8013-4D1B-B051-6F34A8D3AF65}" type="pres">
      <dgm:prSet presAssocID="{8F885626-9A24-44F8-9512-D8351E313739}" presName="spaceBetweenRectangles" presStyleCnt="0"/>
      <dgm:spPr/>
    </dgm:pt>
    <dgm:pt modelId="{32F7A1AE-98B4-4081-85E8-76D6FAD467AB}" type="pres">
      <dgm:prSet presAssocID="{071B45BE-A41A-4AC6-B4D2-54843A21F52D}" presName="parentLin" presStyleCnt="0"/>
      <dgm:spPr/>
    </dgm:pt>
    <dgm:pt modelId="{97DCBEE3-30F8-443A-82C9-DAEF4C3AD489}" type="pres">
      <dgm:prSet presAssocID="{071B45BE-A41A-4AC6-B4D2-54843A21F52D}" presName="parentLeftMargin" presStyleLbl="node1" presStyleIdx="1" presStyleCnt="3"/>
      <dgm:spPr/>
    </dgm:pt>
    <dgm:pt modelId="{FD1B1420-7793-4C8C-B5F0-AFC67B375ABE}" type="pres">
      <dgm:prSet presAssocID="{071B45BE-A41A-4AC6-B4D2-54843A21F5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ABD9D9-FA77-4F89-874A-12784B2AB387}" type="pres">
      <dgm:prSet presAssocID="{071B45BE-A41A-4AC6-B4D2-54843A21F52D}" presName="negativeSpace" presStyleCnt="0"/>
      <dgm:spPr/>
    </dgm:pt>
    <dgm:pt modelId="{E37D4ACE-6BF3-4B3E-BD41-DF824E1E9407}" type="pres">
      <dgm:prSet presAssocID="{071B45BE-A41A-4AC6-B4D2-54843A21F5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C090036-37C3-4980-AEBA-9E2BF40C0EFB}" type="presOf" srcId="{F49BD3A0-68DC-4EFD-A798-C1D294982222}" destId="{1742A935-5937-43FD-A87E-7AA5DF9B376F}" srcOrd="0" destOrd="0" presId="urn:microsoft.com/office/officeart/2005/8/layout/list1"/>
    <dgm:cxn modelId="{E4A70A5D-896D-461C-82F3-529EBFD52850}" type="presOf" srcId="{F49BD3A0-68DC-4EFD-A798-C1D294982222}" destId="{B38B9F7F-7076-47D8-8E39-7A1DA445D1EA}" srcOrd="1" destOrd="0" presId="urn:microsoft.com/office/officeart/2005/8/layout/list1"/>
    <dgm:cxn modelId="{E20CA345-F61E-48BF-AE3C-4761D16C355A}" type="presOf" srcId="{071B45BE-A41A-4AC6-B4D2-54843A21F52D}" destId="{FD1B1420-7793-4C8C-B5F0-AFC67B375ABE}" srcOrd="1" destOrd="0" presId="urn:microsoft.com/office/officeart/2005/8/layout/list1"/>
    <dgm:cxn modelId="{A502BD6A-5B4A-4124-8A83-F979BE28B3FA}" type="presOf" srcId="{071B45BE-A41A-4AC6-B4D2-54843A21F52D}" destId="{97DCBEE3-30F8-443A-82C9-DAEF4C3AD489}" srcOrd="0" destOrd="0" presId="urn:microsoft.com/office/officeart/2005/8/layout/list1"/>
    <dgm:cxn modelId="{F555A487-E720-4812-B1D7-EAC7B55E6B5D}" srcId="{78584136-1D9A-45C2-9029-E6860EB4C5A3}" destId="{F49BD3A0-68DC-4EFD-A798-C1D294982222}" srcOrd="1" destOrd="0" parTransId="{FD0AFDDD-1574-49D1-8146-51ED6683351E}" sibTransId="{8F885626-9A24-44F8-9512-D8351E313739}"/>
    <dgm:cxn modelId="{6BA0029D-34CA-4E50-AFC1-15D8B3F769AF}" srcId="{78584136-1D9A-45C2-9029-E6860EB4C5A3}" destId="{071B45BE-A41A-4AC6-B4D2-54843A21F52D}" srcOrd="2" destOrd="0" parTransId="{E9C4989F-97CF-45E0-BF2D-B4258647F93D}" sibTransId="{0DC69EF8-D33A-4372-A13F-4FBB0D8CF46D}"/>
    <dgm:cxn modelId="{B7A099A6-4967-41D7-B1A3-84765FBD8B1F}" srcId="{78584136-1D9A-45C2-9029-E6860EB4C5A3}" destId="{185C0213-563D-4D63-B4B4-66778A2004E4}" srcOrd="0" destOrd="0" parTransId="{5130976A-C92B-4B6F-A0EF-59C8ECC263A1}" sibTransId="{23DC7E1F-5619-45FC-93BE-C8B29F2ED2B7}"/>
    <dgm:cxn modelId="{F57AF8C9-E343-412A-9EFF-120ED9602F59}" type="presOf" srcId="{185C0213-563D-4D63-B4B4-66778A2004E4}" destId="{1DD73CA9-AA96-40D1-AEBA-442523AC7502}" srcOrd="1" destOrd="0" presId="urn:microsoft.com/office/officeart/2005/8/layout/list1"/>
    <dgm:cxn modelId="{FEE05CCA-49AE-4CFB-A0ED-7AC10BA6DAAC}" type="presOf" srcId="{78584136-1D9A-45C2-9029-E6860EB4C5A3}" destId="{C64AB855-EEC1-49B3-9730-A767A1BC0307}" srcOrd="0" destOrd="0" presId="urn:microsoft.com/office/officeart/2005/8/layout/list1"/>
    <dgm:cxn modelId="{B53C7ECA-9B93-4B4A-8BF5-096615A172CD}" type="presOf" srcId="{185C0213-563D-4D63-B4B4-66778A2004E4}" destId="{FC884635-638A-4BD2-8BB5-BC7FB3F332E4}" srcOrd="0" destOrd="0" presId="urn:microsoft.com/office/officeart/2005/8/layout/list1"/>
    <dgm:cxn modelId="{6F74DEC0-159F-45A0-93D9-E3734598C97D}" type="presParOf" srcId="{C64AB855-EEC1-49B3-9730-A767A1BC0307}" destId="{835B625F-C42F-4D09-9763-CFCB06DD6C0D}" srcOrd="0" destOrd="0" presId="urn:microsoft.com/office/officeart/2005/8/layout/list1"/>
    <dgm:cxn modelId="{03660B52-7368-4F57-B836-AB078EE5E809}" type="presParOf" srcId="{835B625F-C42F-4D09-9763-CFCB06DD6C0D}" destId="{FC884635-638A-4BD2-8BB5-BC7FB3F332E4}" srcOrd="0" destOrd="0" presId="urn:microsoft.com/office/officeart/2005/8/layout/list1"/>
    <dgm:cxn modelId="{15DCDC4C-9DCF-4ABD-894F-BDB9FB50571E}" type="presParOf" srcId="{835B625F-C42F-4D09-9763-CFCB06DD6C0D}" destId="{1DD73CA9-AA96-40D1-AEBA-442523AC7502}" srcOrd="1" destOrd="0" presId="urn:microsoft.com/office/officeart/2005/8/layout/list1"/>
    <dgm:cxn modelId="{3FFCFDA0-82A3-41F1-B6E9-D8F9AE526A3C}" type="presParOf" srcId="{C64AB855-EEC1-49B3-9730-A767A1BC0307}" destId="{FA2016D0-69DF-469D-8C7A-AC7DA4028064}" srcOrd="1" destOrd="0" presId="urn:microsoft.com/office/officeart/2005/8/layout/list1"/>
    <dgm:cxn modelId="{87FB34A8-DD73-4C78-9503-9F1488C93D5E}" type="presParOf" srcId="{C64AB855-EEC1-49B3-9730-A767A1BC0307}" destId="{90FD97AF-6F5B-4A08-ADEF-150FD3DF57D4}" srcOrd="2" destOrd="0" presId="urn:microsoft.com/office/officeart/2005/8/layout/list1"/>
    <dgm:cxn modelId="{C84140F8-AA82-4114-AF46-169A3DA4F8E6}" type="presParOf" srcId="{C64AB855-EEC1-49B3-9730-A767A1BC0307}" destId="{558E988C-09DC-4F36-91FC-DA7FB906EFC8}" srcOrd="3" destOrd="0" presId="urn:microsoft.com/office/officeart/2005/8/layout/list1"/>
    <dgm:cxn modelId="{B87A177B-8BF9-49C0-964D-485B30D827C3}" type="presParOf" srcId="{C64AB855-EEC1-49B3-9730-A767A1BC0307}" destId="{284A3A50-8587-488A-B92A-A7EA53A6A7BB}" srcOrd="4" destOrd="0" presId="urn:microsoft.com/office/officeart/2005/8/layout/list1"/>
    <dgm:cxn modelId="{988654C0-E59F-4767-971E-8DBFA0CFEA2A}" type="presParOf" srcId="{284A3A50-8587-488A-B92A-A7EA53A6A7BB}" destId="{1742A935-5937-43FD-A87E-7AA5DF9B376F}" srcOrd="0" destOrd="0" presId="urn:microsoft.com/office/officeart/2005/8/layout/list1"/>
    <dgm:cxn modelId="{A96B914D-2E2B-4F74-ADB2-C2169D921D95}" type="presParOf" srcId="{284A3A50-8587-488A-B92A-A7EA53A6A7BB}" destId="{B38B9F7F-7076-47D8-8E39-7A1DA445D1EA}" srcOrd="1" destOrd="0" presId="urn:microsoft.com/office/officeart/2005/8/layout/list1"/>
    <dgm:cxn modelId="{53D5AEF7-71DF-49BF-A208-5F6108BCA705}" type="presParOf" srcId="{C64AB855-EEC1-49B3-9730-A767A1BC0307}" destId="{726F6998-43CC-4FEB-9EC0-68EC82246CEB}" srcOrd="5" destOrd="0" presId="urn:microsoft.com/office/officeart/2005/8/layout/list1"/>
    <dgm:cxn modelId="{66B62D98-2090-49EA-938A-BCEB12F2DCFB}" type="presParOf" srcId="{C64AB855-EEC1-49B3-9730-A767A1BC0307}" destId="{00BD3FE3-CF8E-44FE-A5B3-B5334760DE3D}" srcOrd="6" destOrd="0" presId="urn:microsoft.com/office/officeart/2005/8/layout/list1"/>
    <dgm:cxn modelId="{8A6770A2-CCF7-4603-A6A7-D9BBA2C7E123}" type="presParOf" srcId="{C64AB855-EEC1-49B3-9730-A767A1BC0307}" destId="{5531D04F-8013-4D1B-B051-6F34A8D3AF65}" srcOrd="7" destOrd="0" presId="urn:microsoft.com/office/officeart/2005/8/layout/list1"/>
    <dgm:cxn modelId="{E77D63FC-84FB-4190-997C-7F97EB5541DC}" type="presParOf" srcId="{C64AB855-EEC1-49B3-9730-A767A1BC0307}" destId="{32F7A1AE-98B4-4081-85E8-76D6FAD467AB}" srcOrd="8" destOrd="0" presId="urn:microsoft.com/office/officeart/2005/8/layout/list1"/>
    <dgm:cxn modelId="{59835EF0-B0C9-48DD-858F-425089F22A70}" type="presParOf" srcId="{32F7A1AE-98B4-4081-85E8-76D6FAD467AB}" destId="{97DCBEE3-30F8-443A-82C9-DAEF4C3AD489}" srcOrd="0" destOrd="0" presId="urn:microsoft.com/office/officeart/2005/8/layout/list1"/>
    <dgm:cxn modelId="{5FCEA7F9-F888-4437-A6DD-37A473AE8DC9}" type="presParOf" srcId="{32F7A1AE-98B4-4081-85E8-76D6FAD467AB}" destId="{FD1B1420-7793-4C8C-B5F0-AFC67B375ABE}" srcOrd="1" destOrd="0" presId="urn:microsoft.com/office/officeart/2005/8/layout/list1"/>
    <dgm:cxn modelId="{F09F12F5-FA84-4CD8-AB2D-715B42E781BC}" type="presParOf" srcId="{C64AB855-EEC1-49B3-9730-A767A1BC0307}" destId="{AAABD9D9-FA77-4F89-874A-12784B2AB387}" srcOrd="9" destOrd="0" presId="urn:microsoft.com/office/officeart/2005/8/layout/list1"/>
    <dgm:cxn modelId="{7B9942F6-F07B-4EC0-B2AB-AE62FF87E28C}" type="presParOf" srcId="{C64AB855-EEC1-49B3-9730-A767A1BC0307}" destId="{E37D4ACE-6BF3-4B3E-BD41-DF824E1E94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BB257-B585-4BBD-8056-7065CB0AB4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61F309-0A99-49B2-B90B-83712D25C9FB}">
      <dgm:prSet/>
      <dgm:spPr/>
      <dgm:t>
        <a:bodyPr/>
        <a:lstStyle/>
        <a:p>
          <a:r>
            <a:rPr lang="en-US"/>
            <a:t>Stored as topics and other files such as images and videos. </a:t>
          </a:r>
        </a:p>
      </dgm:t>
    </dgm:pt>
    <dgm:pt modelId="{1D159B62-6613-4B59-86A9-0BFE4B4EB64F}" type="parTrans" cxnId="{5A2A33B2-79AA-481B-858E-FF1E6AD2B70B}">
      <dgm:prSet/>
      <dgm:spPr/>
      <dgm:t>
        <a:bodyPr/>
        <a:lstStyle/>
        <a:p>
          <a:endParaRPr lang="en-US"/>
        </a:p>
      </dgm:t>
    </dgm:pt>
    <dgm:pt modelId="{210BCA5C-FAA6-47B7-925D-3F53807D7C7E}" type="sibTrans" cxnId="{5A2A33B2-79AA-481B-858E-FF1E6AD2B70B}">
      <dgm:prSet/>
      <dgm:spPr/>
      <dgm:t>
        <a:bodyPr/>
        <a:lstStyle/>
        <a:p>
          <a:endParaRPr lang="en-US"/>
        </a:p>
      </dgm:t>
    </dgm:pt>
    <dgm:pt modelId="{F2CA9A92-EF7D-43F1-BC05-1F989B48DF1A}">
      <dgm:prSet/>
      <dgm:spPr/>
      <dgm:t>
        <a:bodyPr/>
        <a:lstStyle/>
        <a:p>
          <a:r>
            <a:rPr lang="en-US" dirty="0"/>
            <a:t>Content organized into topics makes it easier to assemble and create user guides, user manuals, employee handbooks, policies &amp; procedures, and online help. </a:t>
          </a:r>
        </a:p>
      </dgm:t>
    </dgm:pt>
    <dgm:pt modelId="{940D37C8-2F21-4487-AED6-B2F63A506DA8}" type="parTrans" cxnId="{CF9ECEE2-5989-40DE-A4F4-E44E483B8A03}">
      <dgm:prSet/>
      <dgm:spPr/>
      <dgm:t>
        <a:bodyPr/>
        <a:lstStyle/>
        <a:p>
          <a:endParaRPr lang="en-US"/>
        </a:p>
      </dgm:t>
    </dgm:pt>
    <dgm:pt modelId="{0DA94EF7-02D7-4FD7-8DE2-5C1514ECF7C0}" type="sibTrans" cxnId="{CF9ECEE2-5989-40DE-A4F4-E44E483B8A03}">
      <dgm:prSet/>
      <dgm:spPr/>
      <dgm:t>
        <a:bodyPr/>
        <a:lstStyle/>
        <a:p>
          <a:endParaRPr lang="en-US"/>
        </a:p>
      </dgm:t>
    </dgm:pt>
    <dgm:pt modelId="{27634189-5B4E-4CE9-AA4E-95074F239416}">
      <dgm:prSet/>
      <dgm:spPr/>
      <dgm:t>
        <a:bodyPr/>
        <a:lstStyle/>
        <a:p>
          <a:r>
            <a:rPr lang="en-US" dirty="0"/>
            <a:t>Content in separate topics makes it easy to edit and add content.</a:t>
          </a:r>
        </a:p>
      </dgm:t>
    </dgm:pt>
    <dgm:pt modelId="{33DBAEE2-A96B-4305-AEB0-890AB97B01AE}" type="parTrans" cxnId="{0AD2BAF5-BA75-452C-A11D-41EA5FAD1061}">
      <dgm:prSet/>
      <dgm:spPr/>
      <dgm:t>
        <a:bodyPr/>
        <a:lstStyle/>
        <a:p>
          <a:endParaRPr lang="en-US"/>
        </a:p>
      </dgm:t>
    </dgm:pt>
    <dgm:pt modelId="{6CEC29EA-A6EA-4A5B-95CC-DEC43BCA5951}" type="sibTrans" cxnId="{0AD2BAF5-BA75-452C-A11D-41EA5FAD1061}">
      <dgm:prSet/>
      <dgm:spPr/>
      <dgm:t>
        <a:bodyPr/>
        <a:lstStyle/>
        <a:p>
          <a:endParaRPr lang="en-US"/>
        </a:p>
      </dgm:t>
    </dgm:pt>
    <dgm:pt modelId="{EEE41E61-DED9-479C-9627-3AFD1BBCFF8D}" type="pres">
      <dgm:prSet presAssocID="{31FBB257-B585-4BBD-8056-7065CB0AB49A}" presName="root" presStyleCnt="0">
        <dgm:presLayoutVars>
          <dgm:dir/>
          <dgm:resizeHandles val="exact"/>
        </dgm:presLayoutVars>
      </dgm:prSet>
      <dgm:spPr/>
    </dgm:pt>
    <dgm:pt modelId="{95674251-9371-4598-99B1-F400F6D38389}" type="pres">
      <dgm:prSet presAssocID="{4861F309-0A99-49B2-B90B-83712D25C9FB}" presName="compNode" presStyleCnt="0"/>
      <dgm:spPr/>
    </dgm:pt>
    <dgm:pt modelId="{03F6EC2E-FC14-4445-95F3-642FC665DE11}" type="pres">
      <dgm:prSet presAssocID="{4861F309-0A99-49B2-B90B-83712D25C9FB}" presName="bgRect" presStyleLbl="bgShp" presStyleIdx="0" presStyleCnt="3"/>
      <dgm:spPr/>
    </dgm:pt>
    <dgm:pt modelId="{C879D87D-7977-4FD7-B42B-4C432FE03E61}" type="pres">
      <dgm:prSet presAssocID="{4861F309-0A99-49B2-B90B-83712D25C9F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748FDC3-5751-4B12-AD56-B7C9C2877789}" type="pres">
      <dgm:prSet presAssocID="{4861F309-0A99-49B2-B90B-83712D25C9FB}" presName="spaceRect" presStyleCnt="0"/>
      <dgm:spPr/>
    </dgm:pt>
    <dgm:pt modelId="{02D96440-C6B4-4A88-96F4-C3D804037358}" type="pres">
      <dgm:prSet presAssocID="{4861F309-0A99-49B2-B90B-83712D25C9FB}" presName="parTx" presStyleLbl="revTx" presStyleIdx="0" presStyleCnt="3">
        <dgm:presLayoutVars>
          <dgm:chMax val="0"/>
          <dgm:chPref val="0"/>
        </dgm:presLayoutVars>
      </dgm:prSet>
      <dgm:spPr/>
    </dgm:pt>
    <dgm:pt modelId="{696698A3-AEE4-408C-906F-96DA2572B760}" type="pres">
      <dgm:prSet presAssocID="{210BCA5C-FAA6-47B7-925D-3F53807D7C7E}" presName="sibTrans" presStyleCnt="0"/>
      <dgm:spPr/>
    </dgm:pt>
    <dgm:pt modelId="{EF298C7C-D47B-4F66-BBF5-6846FD9EFEDE}" type="pres">
      <dgm:prSet presAssocID="{F2CA9A92-EF7D-43F1-BC05-1F989B48DF1A}" presName="compNode" presStyleCnt="0"/>
      <dgm:spPr/>
    </dgm:pt>
    <dgm:pt modelId="{FF43C148-22F2-4A2A-A1FB-15EC0C021A7C}" type="pres">
      <dgm:prSet presAssocID="{F2CA9A92-EF7D-43F1-BC05-1F989B48DF1A}" presName="bgRect" presStyleLbl="bgShp" presStyleIdx="1" presStyleCnt="3"/>
      <dgm:spPr/>
    </dgm:pt>
    <dgm:pt modelId="{19F56BA1-3FE6-4AAA-A328-FE1B517DEC67}" type="pres">
      <dgm:prSet presAssocID="{F2CA9A92-EF7D-43F1-BC05-1F989B48DF1A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6BE1C5A-7CC0-43E2-B341-26224EC8ACEE}" type="pres">
      <dgm:prSet presAssocID="{F2CA9A92-EF7D-43F1-BC05-1F989B48DF1A}" presName="spaceRect" presStyleCnt="0"/>
      <dgm:spPr/>
    </dgm:pt>
    <dgm:pt modelId="{6BA59FAD-8673-4EF3-80F0-7C90C6148DD0}" type="pres">
      <dgm:prSet presAssocID="{F2CA9A92-EF7D-43F1-BC05-1F989B48DF1A}" presName="parTx" presStyleLbl="revTx" presStyleIdx="1" presStyleCnt="3">
        <dgm:presLayoutVars>
          <dgm:chMax val="0"/>
          <dgm:chPref val="0"/>
        </dgm:presLayoutVars>
      </dgm:prSet>
      <dgm:spPr/>
    </dgm:pt>
    <dgm:pt modelId="{93DA7157-64D9-48E2-896F-E0775E4A72EC}" type="pres">
      <dgm:prSet presAssocID="{0DA94EF7-02D7-4FD7-8DE2-5C1514ECF7C0}" presName="sibTrans" presStyleCnt="0"/>
      <dgm:spPr/>
    </dgm:pt>
    <dgm:pt modelId="{A625894E-5D43-458E-848F-85FDB9F0CC70}" type="pres">
      <dgm:prSet presAssocID="{27634189-5B4E-4CE9-AA4E-95074F239416}" presName="compNode" presStyleCnt="0"/>
      <dgm:spPr/>
    </dgm:pt>
    <dgm:pt modelId="{4EF0AD84-2897-4FCE-8B5A-B9FD6874919C}" type="pres">
      <dgm:prSet presAssocID="{27634189-5B4E-4CE9-AA4E-95074F239416}" presName="bgRect" presStyleLbl="bgShp" presStyleIdx="2" presStyleCnt="3"/>
      <dgm:spPr/>
    </dgm:pt>
    <dgm:pt modelId="{0509F97D-F3E1-4FF7-AFFD-BA1D273C231E}" type="pres">
      <dgm:prSet presAssocID="{27634189-5B4E-4CE9-AA4E-95074F239416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B7C005AA-7FD3-4580-9BE6-49190BA4B09A}" type="pres">
      <dgm:prSet presAssocID="{27634189-5B4E-4CE9-AA4E-95074F239416}" presName="spaceRect" presStyleCnt="0"/>
      <dgm:spPr/>
    </dgm:pt>
    <dgm:pt modelId="{0175EE4E-4D3E-408D-A91C-40F56C1AE084}" type="pres">
      <dgm:prSet presAssocID="{27634189-5B4E-4CE9-AA4E-95074F2394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902E08-B723-4D0E-94C3-81DB53175C27}" type="presOf" srcId="{F2CA9A92-EF7D-43F1-BC05-1F989B48DF1A}" destId="{6BA59FAD-8673-4EF3-80F0-7C90C6148DD0}" srcOrd="0" destOrd="0" presId="urn:microsoft.com/office/officeart/2018/2/layout/IconVerticalSolidList"/>
    <dgm:cxn modelId="{507F2C84-804F-4FFC-86EA-DFFC79D7B3AD}" type="presOf" srcId="{4861F309-0A99-49B2-B90B-83712D25C9FB}" destId="{02D96440-C6B4-4A88-96F4-C3D804037358}" srcOrd="0" destOrd="0" presId="urn:microsoft.com/office/officeart/2018/2/layout/IconVerticalSolidList"/>
    <dgm:cxn modelId="{5A2A33B2-79AA-481B-858E-FF1E6AD2B70B}" srcId="{31FBB257-B585-4BBD-8056-7065CB0AB49A}" destId="{4861F309-0A99-49B2-B90B-83712D25C9FB}" srcOrd="0" destOrd="0" parTransId="{1D159B62-6613-4B59-86A9-0BFE4B4EB64F}" sibTransId="{210BCA5C-FAA6-47B7-925D-3F53807D7C7E}"/>
    <dgm:cxn modelId="{CF9ECEE2-5989-40DE-A4F4-E44E483B8A03}" srcId="{31FBB257-B585-4BBD-8056-7065CB0AB49A}" destId="{F2CA9A92-EF7D-43F1-BC05-1F989B48DF1A}" srcOrd="1" destOrd="0" parTransId="{940D37C8-2F21-4487-AED6-B2F63A506DA8}" sibTransId="{0DA94EF7-02D7-4FD7-8DE2-5C1514ECF7C0}"/>
    <dgm:cxn modelId="{29D5EAF4-2458-4347-ADE6-F898E1219B3D}" type="presOf" srcId="{31FBB257-B585-4BBD-8056-7065CB0AB49A}" destId="{EEE41E61-DED9-479C-9627-3AFD1BBCFF8D}" srcOrd="0" destOrd="0" presId="urn:microsoft.com/office/officeart/2018/2/layout/IconVerticalSolidList"/>
    <dgm:cxn modelId="{0AD2BAF5-BA75-452C-A11D-41EA5FAD1061}" srcId="{31FBB257-B585-4BBD-8056-7065CB0AB49A}" destId="{27634189-5B4E-4CE9-AA4E-95074F239416}" srcOrd="2" destOrd="0" parTransId="{33DBAEE2-A96B-4305-AEB0-890AB97B01AE}" sibTransId="{6CEC29EA-A6EA-4A5B-95CC-DEC43BCA5951}"/>
    <dgm:cxn modelId="{0C7BDAFB-62FE-45BB-8612-119E3B4846EB}" type="presOf" srcId="{27634189-5B4E-4CE9-AA4E-95074F239416}" destId="{0175EE4E-4D3E-408D-A91C-40F56C1AE084}" srcOrd="0" destOrd="0" presId="urn:microsoft.com/office/officeart/2018/2/layout/IconVerticalSolidList"/>
    <dgm:cxn modelId="{FEAC2F48-9CB7-4DB0-AE4E-C9723BE753DD}" type="presParOf" srcId="{EEE41E61-DED9-479C-9627-3AFD1BBCFF8D}" destId="{95674251-9371-4598-99B1-F400F6D38389}" srcOrd="0" destOrd="0" presId="urn:microsoft.com/office/officeart/2018/2/layout/IconVerticalSolidList"/>
    <dgm:cxn modelId="{46D951AE-8D4C-411F-8E54-E621D4806093}" type="presParOf" srcId="{95674251-9371-4598-99B1-F400F6D38389}" destId="{03F6EC2E-FC14-4445-95F3-642FC665DE11}" srcOrd="0" destOrd="0" presId="urn:microsoft.com/office/officeart/2018/2/layout/IconVerticalSolidList"/>
    <dgm:cxn modelId="{CD8549E6-29AA-47C7-BFFD-51BD10FBCDD5}" type="presParOf" srcId="{95674251-9371-4598-99B1-F400F6D38389}" destId="{C879D87D-7977-4FD7-B42B-4C432FE03E61}" srcOrd="1" destOrd="0" presId="urn:microsoft.com/office/officeart/2018/2/layout/IconVerticalSolidList"/>
    <dgm:cxn modelId="{5D368517-77A8-4AC7-BFD6-6778EF482583}" type="presParOf" srcId="{95674251-9371-4598-99B1-F400F6D38389}" destId="{3748FDC3-5751-4B12-AD56-B7C9C2877789}" srcOrd="2" destOrd="0" presId="urn:microsoft.com/office/officeart/2018/2/layout/IconVerticalSolidList"/>
    <dgm:cxn modelId="{4B37373C-7F60-4866-8A1B-323BDDC9B097}" type="presParOf" srcId="{95674251-9371-4598-99B1-F400F6D38389}" destId="{02D96440-C6B4-4A88-96F4-C3D804037358}" srcOrd="3" destOrd="0" presId="urn:microsoft.com/office/officeart/2018/2/layout/IconVerticalSolidList"/>
    <dgm:cxn modelId="{5A023049-3BE8-4C77-B0C4-9D48D770B2F2}" type="presParOf" srcId="{EEE41E61-DED9-479C-9627-3AFD1BBCFF8D}" destId="{696698A3-AEE4-408C-906F-96DA2572B760}" srcOrd="1" destOrd="0" presId="urn:microsoft.com/office/officeart/2018/2/layout/IconVerticalSolidList"/>
    <dgm:cxn modelId="{A89B032B-6DC8-4CC7-A3AE-CD52D9C7EB49}" type="presParOf" srcId="{EEE41E61-DED9-479C-9627-3AFD1BBCFF8D}" destId="{EF298C7C-D47B-4F66-BBF5-6846FD9EFEDE}" srcOrd="2" destOrd="0" presId="urn:microsoft.com/office/officeart/2018/2/layout/IconVerticalSolidList"/>
    <dgm:cxn modelId="{AFAE0F2E-D2D9-4B58-A861-44A8EF428204}" type="presParOf" srcId="{EF298C7C-D47B-4F66-BBF5-6846FD9EFEDE}" destId="{FF43C148-22F2-4A2A-A1FB-15EC0C021A7C}" srcOrd="0" destOrd="0" presId="urn:microsoft.com/office/officeart/2018/2/layout/IconVerticalSolidList"/>
    <dgm:cxn modelId="{3D782A89-4EB6-4E04-BAEF-6AE6F3D27623}" type="presParOf" srcId="{EF298C7C-D47B-4F66-BBF5-6846FD9EFEDE}" destId="{19F56BA1-3FE6-4AAA-A328-FE1B517DEC67}" srcOrd="1" destOrd="0" presId="urn:microsoft.com/office/officeart/2018/2/layout/IconVerticalSolidList"/>
    <dgm:cxn modelId="{099D2206-82F1-4EDA-9EBB-C0E65995A036}" type="presParOf" srcId="{EF298C7C-D47B-4F66-BBF5-6846FD9EFEDE}" destId="{36BE1C5A-7CC0-43E2-B341-26224EC8ACEE}" srcOrd="2" destOrd="0" presId="urn:microsoft.com/office/officeart/2018/2/layout/IconVerticalSolidList"/>
    <dgm:cxn modelId="{2F091055-ACB0-4D7B-BC53-26B13078BFAF}" type="presParOf" srcId="{EF298C7C-D47B-4F66-BBF5-6846FD9EFEDE}" destId="{6BA59FAD-8673-4EF3-80F0-7C90C6148DD0}" srcOrd="3" destOrd="0" presId="urn:microsoft.com/office/officeart/2018/2/layout/IconVerticalSolidList"/>
    <dgm:cxn modelId="{72DC2B86-831D-447C-B712-DADC83817B3C}" type="presParOf" srcId="{EEE41E61-DED9-479C-9627-3AFD1BBCFF8D}" destId="{93DA7157-64D9-48E2-896F-E0775E4A72EC}" srcOrd="3" destOrd="0" presId="urn:microsoft.com/office/officeart/2018/2/layout/IconVerticalSolidList"/>
    <dgm:cxn modelId="{35B006EE-A010-470D-B9F7-BEDFA34A2979}" type="presParOf" srcId="{EEE41E61-DED9-479C-9627-3AFD1BBCFF8D}" destId="{A625894E-5D43-458E-848F-85FDB9F0CC70}" srcOrd="4" destOrd="0" presId="urn:microsoft.com/office/officeart/2018/2/layout/IconVerticalSolidList"/>
    <dgm:cxn modelId="{5707FB6B-06C6-4C66-BE87-2B85E4043855}" type="presParOf" srcId="{A625894E-5D43-458E-848F-85FDB9F0CC70}" destId="{4EF0AD84-2897-4FCE-8B5A-B9FD6874919C}" srcOrd="0" destOrd="0" presId="urn:microsoft.com/office/officeart/2018/2/layout/IconVerticalSolidList"/>
    <dgm:cxn modelId="{74CB3B0E-DF5A-43F3-BA23-762BD7A41DE2}" type="presParOf" srcId="{A625894E-5D43-458E-848F-85FDB9F0CC70}" destId="{0509F97D-F3E1-4FF7-AFFD-BA1D273C231E}" srcOrd="1" destOrd="0" presId="urn:microsoft.com/office/officeart/2018/2/layout/IconVerticalSolidList"/>
    <dgm:cxn modelId="{C67E8392-3D04-4683-B548-866253247145}" type="presParOf" srcId="{A625894E-5D43-458E-848F-85FDB9F0CC70}" destId="{B7C005AA-7FD3-4580-9BE6-49190BA4B09A}" srcOrd="2" destOrd="0" presId="urn:microsoft.com/office/officeart/2018/2/layout/IconVerticalSolidList"/>
    <dgm:cxn modelId="{2C4D4896-539A-4189-9AF5-05355633CC77}" type="presParOf" srcId="{A625894E-5D43-458E-848F-85FDB9F0CC70}" destId="{0175EE4E-4D3E-408D-A91C-40F56C1AE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4AB035-5661-4B14-8064-FC9E8403C0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0473F7-7ECE-4654-BE40-33314C186EE3}">
      <dgm:prSet custT="1"/>
      <dgm:spPr/>
      <dgm:t>
        <a:bodyPr/>
        <a:lstStyle/>
        <a:p>
          <a:r>
            <a:rPr lang="en-US" sz="2400" dirty="0"/>
            <a:t>Can handle huge documents and reports</a:t>
          </a:r>
        </a:p>
      </dgm:t>
    </dgm:pt>
    <dgm:pt modelId="{B4ED5647-8769-4F6F-B7EB-777B67D2F217}" type="parTrans" cxnId="{431B3A4A-5F32-46BD-B3AA-884ABF96339E}">
      <dgm:prSet/>
      <dgm:spPr/>
      <dgm:t>
        <a:bodyPr/>
        <a:lstStyle/>
        <a:p>
          <a:endParaRPr lang="en-US"/>
        </a:p>
      </dgm:t>
    </dgm:pt>
    <dgm:pt modelId="{54997C9D-9E94-412D-B596-9BBDF7066DAB}" type="sibTrans" cxnId="{431B3A4A-5F32-46BD-B3AA-884ABF96339E}">
      <dgm:prSet/>
      <dgm:spPr/>
      <dgm:t>
        <a:bodyPr/>
        <a:lstStyle/>
        <a:p>
          <a:endParaRPr lang="en-US"/>
        </a:p>
      </dgm:t>
    </dgm:pt>
    <dgm:pt modelId="{37958B54-A7BB-44F5-9046-F124D9C0E3AD}">
      <dgm:prSet custT="1"/>
      <dgm:spPr/>
      <dgm:t>
        <a:bodyPr/>
        <a:lstStyle/>
        <a:p>
          <a:r>
            <a:rPr lang="en-US" sz="2400" dirty="0"/>
            <a:t>$39.99/month or $479.88/year</a:t>
          </a:r>
        </a:p>
      </dgm:t>
    </dgm:pt>
    <dgm:pt modelId="{AAEB93D3-DEF7-4A48-BED5-230E068D8909}" type="parTrans" cxnId="{EE6582DD-286E-4737-B5B8-AF7FCF9F4821}">
      <dgm:prSet/>
      <dgm:spPr/>
      <dgm:t>
        <a:bodyPr/>
        <a:lstStyle/>
        <a:p>
          <a:endParaRPr lang="en-US"/>
        </a:p>
      </dgm:t>
    </dgm:pt>
    <dgm:pt modelId="{24919B1E-8FB1-467D-9DF1-D7AE092D6445}" type="sibTrans" cxnId="{EE6582DD-286E-4737-B5B8-AF7FCF9F4821}">
      <dgm:prSet/>
      <dgm:spPr/>
      <dgm:t>
        <a:bodyPr/>
        <a:lstStyle/>
        <a:p>
          <a:endParaRPr lang="en-US"/>
        </a:p>
      </dgm:t>
    </dgm:pt>
    <dgm:pt modelId="{2AC6FC2E-ADB0-43FD-A293-36FF39874482}">
      <dgm:prSet custT="1"/>
      <dgm:spPr/>
      <dgm:t>
        <a:bodyPr/>
        <a:lstStyle/>
        <a:p>
          <a:r>
            <a:rPr lang="en-US" sz="2400" dirty="0"/>
            <a:t>Can be used to manage and publish books </a:t>
          </a:r>
        </a:p>
      </dgm:t>
    </dgm:pt>
    <dgm:pt modelId="{541FB849-2C3A-4AFB-9677-175D31ECAFCE}" type="sibTrans" cxnId="{CA4CAD24-E77F-4C02-96B8-BFA234658968}">
      <dgm:prSet/>
      <dgm:spPr/>
      <dgm:t>
        <a:bodyPr/>
        <a:lstStyle/>
        <a:p>
          <a:endParaRPr lang="en-US"/>
        </a:p>
      </dgm:t>
    </dgm:pt>
    <dgm:pt modelId="{2AFADFBE-7AC0-4857-8598-6296D6CD707D}" type="parTrans" cxnId="{CA4CAD24-E77F-4C02-96B8-BFA234658968}">
      <dgm:prSet/>
      <dgm:spPr/>
      <dgm:t>
        <a:bodyPr/>
        <a:lstStyle/>
        <a:p>
          <a:endParaRPr lang="en-US"/>
        </a:p>
      </dgm:t>
    </dgm:pt>
    <dgm:pt modelId="{6AF6E783-07E2-4307-9E09-0E7D7913AF08}" type="pres">
      <dgm:prSet presAssocID="{B84AB035-5661-4B14-8064-FC9E8403C0F1}" presName="linear" presStyleCnt="0">
        <dgm:presLayoutVars>
          <dgm:animLvl val="lvl"/>
          <dgm:resizeHandles val="exact"/>
        </dgm:presLayoutVars>
      </dgm:prSet>
      <dgm:spPr/>
    </dgm:pt>
    <dgm:pt modelId="{1795E716-A27B-4119-977B-872B45987182}" type="pres">
      <dgm:prSet presAssocID="{2AC6FC2E-ADB0-43FD-A293-36FF398744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626C80-53DE-4EF9-B16B-BA0DA03C1C2B}" type="pres">
      <dgm:prSet presAssocID="{541FB849-2C3A-4AFB-9677-175D31ECAFCE}" presName="spacer" presStyleCnt="0"/>
      <dgm:spPr/>
    </dgm:pt>
    <dgm:pt modelId="{F56B391C-E224-48EE-AF2D-9DDC1F3EC78F}" type="pres">
      <dgm:prSet presAssocID="{220473F7-7ECE-4654-BE40-33314C186E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EF4739-A530-4640-8C84-2B8A3D007502}" type="pres">
      <dgm:prSet presAssocID="{54997C9D-9E94-412D-B596-9BBDF7066DAB}" presName="spacer" presStyleCnt="0"/>
      <dgm:spPr/>
    </dgm:pt>
    <dgm:pt modelId="{A3B47284-D075-4E55-A545-151F2FA01E61}" type="pres">
      <dgm:prSet presAssocID="{37958B54-A7BB-44F5-9046-F124D9C0E3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C61519-8E93-468F-B6C4-955519AD6361}" type="presOf" srcId="{220473F7-7ECE-4654-BE40-33314C186EE3}" destId="{F56B391C-E224-48EE-AF2D-9DDC1F3EC78F}" srcOrd="0" destOrd="0" presId="urn:microsoft.com/office/officeart/2005/8/layout/vList2"/>
    <dgm:cxn modelId="{CA4CAD24-E77F-4C02-96B8-BFA234658968}" srcId="{B84AB035-5661-4B14-8064-FC9E8403C0F1}" destId="{2AC6FC2E-ADB0-43FD-A293-36FF39874482}" srcOrd="0" destOrd="0" parTransId="{2AFADFBE-7AC0-4857-8598-6296D6CD707D}" sibTransId="{541FB849-2C3A-4AFB-9677-175D31ECAFCE}"/>
    <dgm:cxn modelId="{411A162B-712F-47BB-8A7D-CE383236DD1F}" type="presOf" srcId="{2AC6FC2E-ADB0-43FD-A293-36FF39874482}" destId="{1795E716-A27B-4119-977B-872B45987182}" srcOrd="0" destOrd="0" presId="urn:microsoft.com/office/officeart/2005/8/layout/vList2"/>
    <dgm:cxn modelId="{1C1E3C3B-E1A6-4FF6-B923-0B4327185E19}" type="presOf" srcId="{37958B54-A7BB-44F5-9046-F124D9C0E3AD}" destId="{A3B47284-D075-4E55-A545-151F2FA01E61}" srcOrd="0" destOrd="0" presId="urn:microsoft.com/office/officeart/2005/8/layout/vList2"/>
    <dgm:cxn modelId="{431B3A4A-5F32-46BD-B3AA-884ABF96339E}" srcId="{B84AB035-5661-4B14-8064-FC9E8403C0F1}" destId="{220473F7-7ECE-4654-BE40-33314C186EE3}" srcOrd="1" destOrd="0" parTransId="{B4ED5647-8769-4F6F-B7EB-777B67D2F217}" sibTransId="{54997C9D-9E94-412D-B596-9BBDF7066DAB}"/>
    <dgm:cxn modelId="{42225995-4A37-4003-B73C-7CFEFABBC7D6}" type="presOf" srcId="{B84AB035-5661-4B14-8064-FC9E8403C0F1}" destId="{6AF6E783-07E2-4307-9E09-0E7D7913AF08}" srcOrd="0" destOrd="0" presId="urn:microsoft.com/office/officeart/2005/8/layout/vList2"/>
    <dgm:cxn modelId="{EE6582DD-286E-4737-B5B8-AF7FCF9F4821}" srcId="{B84AB035-5661-4B14-8064-FC9E8403C0F1}" destId="{37958B54-A7BB-44F5-9046-F124D9C0E3AD}" srcOrd="2" destOrd="0" parTransId="{AAEB93D3-DEF7-4A48-BED5-230E068D8909}" sibTransId="{24919B1E-8FB1-467D-9DF1-D7AE092D6445}"/>
    <dgm:cxn modelId="{2B394930-96CE-446B-A4FB-0B0E1CC5D7C7}" type="presParOf" srcId="{6AF6E783-07E2-4307-9E09-0E7D7913AF08}" destId="{1795E716-A27B-4119-977B-872B45987182}" srcOrd="0" destOrd="0" presId="urn:microsoft.com/office/officeart/2005/8/layout/vList2"/>
    <dgm:cxn modelId="{783901B8-8BD6-41E4-A738-100EBC30CBE4}" type="presParOf" srcId="{6AF6E783-07E2-4307-9E09-0E7D7913AF08}" destId="{63626C80-53DE-4EF9-B16B-BA0DA03C1C2B}" srcOrd="1" destOrd="0" presId="urn:microsoft.com/office/officeart/2005/8/layout/vList2"/>
    <dgm:cxn modelId="{CD8A93E9-7BF9-4F24-BE5D-625DAD2DF840}" type="presParOf" srcId="{6AF6E783-07E2-4307-9E09-0E7D7913AF08}" destId="{F56B391C-E224-48EE-AF2D-9DDC1F3EC78F}" srcOrd="2" destOrd="0" presId="urn:microsoft.com/office/officeart/2005/8/layout/vList2"/>
    <dgm:cxn modelId="{CF9B2E0F-1D52-467C-915D-7799DF1221BC}" type="presParOf" srcId="{6AF6E783-07E2-4307-9E09-0E7D7913AF08}" destId="{D5EF4739-A530-4640-8C84-2B8A3D007502}" srcOrd="3" destOrd="0" presId="urn:microsoft.com/office/officeart/2005/8/layout/vList2"/>
    <dgm:cxn modelId="{15493054-718E-4790-9368-4FB15B5A3859}" type="presParOf" srcId="{6AF6E783-07E2-4307-9E09-0E7D7913AF08}" destId="{A3B47284-D075-4E55-A545-151F2FA01E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E75002-6447-4F74-923A-525D22FDD1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79578B-ECF9-4BB9-8A24-8625D1853390}">
      <dgm:prSet/>
      <dgm:spPr/>
      <dgm:t>
        <a:bodyPr/>
        <a:lstStyle/>
        <a:p>
          <a:r>
            <a:rPr lang="en-US"/>
            <a:t>Author </a:t>
          </a:r>
        </a:p>
      </dgm:t>
    </dgm:pt>
    <dgm:pt modelId="{21589562-9334-4A33-8835-BAD393F83D8E}" type="parTrans" cxnId="{D0C6E5D2-27FE-4E59-92C9-36153E2FB8AC}">
      <dgm:prSet/>
      <dgm:spPr/>
      <dgm:t>
        <a:bodyPr/>
        <a:lstStyle/>
        <a:p>
          <a:endParaRPr lang="en-US"/>
        </a:p>
      </dgm:t>
    </dgm:pt>
    <dgm:pt modelId="{E1F216A1-DF46-43A3-B8B5-B7C102AB221B}" type="sibTrans" cxnId="{D0C6E5D2-27FE-4E59-92C9-36153E2FB8AC}">
      <dgm:prSet/>
      <dgm:spPr/>
      <dgm:t>
        <a:bodyPr/>
        <a:lstStyle/>
        <a:p>
          <a:endParaRPr lang="en-US"/>
        </a:p>
      </dgm:t>
    </dgm:pt>
    <dgm:pt modelId="{51AE3C7C-A495-4718-9958-09DB33AE43D9}">
      <dgm:prSet/>
      <dgm:spPr/>
      <dgm:t>
        <a:bodyPr/>
        <a:lstStyle/>
        <a:p>
          <a:r>
            <a:rPr lang="en-US"/>
            <a:t>Include tables, content, and graphics, XML</a:t>
          </a:r>
        </a:p>
      </dgm:t>
    </dgm:pt>
    <dgm:pt modelId="{0106E3B3-8365-4587-8885-896956A10491}" type="parTrans" cxnId="{44A7109A-5A5D-41D2-A7D6-C6B1E3E85BB1}">
      <dgm:prSet/>
      <dgm:spPr/>
      <dgm:t>
        <a:bodyPr/>
        <a:lstStyle/>
        <a:p>
          <a:endParaRPr lang="en-US"/>
        </a:p>
      </dgm:t>
    </dgm:pt>
    <dgm:pt modelId="{D295F6EC-707E-4EAB-8447-41C90B3D0413}" type="sibTrans" cxnId="{44A7109A-5A5D-41D2-A7D6-C6B1E3E85BB1}">
      <dgm:prSet/>
      <dgm:spPr/>
      <dgm:t>
        <a:bodyPr/>
        <a:lstStyle/>
        <a:p>
          <a:endParaRPr lang="en-US"/>
        </a:p>
      </dgm:t>
    </dgm:pt>
    <dgm:pt modelId="{01A7C2ED-D2B1-49A4-BFA1-74716DE9DAB4}">
      <dgm:prSet/>
      <dgm:spPr/>
      <dgm:t>
        <a:bodyPr/>
        <a:lstStyle/>
        <a:p>
          <a:r>
            <a:rPr lang="en-US"/>
            <a:t>Manage </a:t>
          </a:r>
        </a:p>
      </dgm:t>
    </dgm:pt>
    <dgm:pt modelId="{E22F62A3-8335-4334-81F7-2D41DC41E251}" type="parTrans" cxnId="{9E5AB729-2244-4639-BCA7-0191A43BAEB9}">
      <dgm:prSet/>
      <dgm:spPr/>
      <dgm:t>
        <a:bodyPr/>
        <a:lstStyle/>
        <a:p>
          <a:endParaRPr lang="en-US"/>
        </a:p>
      </dgm:t>
    </dgm:pt>
    <dgm:pt modelId="{756FD746-0A64-4415-B248-1D7579A9AFFB}" type="sibTrans" cxnId="{9E5AB729-2244-4639-BCA7-0191A43BAEB9}">
      <dgm:prSet/>
      <dgm:spPr/>
      <dgm:t>
        <a:bodyPr/>
        <a:lstStyle/>
        <a:p>
          <a:endParaRPr lang="en-US"/>
        </a:p>
      </dgm:t>
    </dgm:pt>
    <dgm:pt modelId="{0E9248EE-7F98-469A-9665-C649ECB313C8}">
      <dgm:prSet/>
      <dgm:spPr/>
      <dgm:t>
        <a:bodyPr/>
        <a:lstStyle/>
        <a:p>
          <a:r>
            <a:rPr lang="en-US"/>
            <a:t>Use and share within a team for reviews and collaboration </a:t>
          </a:r>
        </a:p>
      </dgm:t>
    </dgm:pt>
    <dgm:pt modelId="{42E2F0AB-8D0E-45E1-9168-4428BF769A61}" type="parTrans" cxnId="{4246AB7E-FA8D-47CE-8A11-B21FF2AB3E79}">
      <dgm:prSet/>
      <dgm:spPr/>
      <dgm:t>
        <a:bodyPr/>
        <a:lstStyle/>
        <a:p>
          <a:endParaRPr lang="en-US"/>
        </a:p>
      </dgm:t>
    </dgm:pt>
    <dgm:pt modelId="{7BAB1A7B-6E27-4B8C-B63F-E964857A7484}" type="sibTrans" cxnId="{4246AB7E-FA8D-47CE-8A11-B21FF2AB3E79}">
      <dgm:prSet/>
      <dgm:spPr/>
      <dgm:t>
        <a:bodyPr/>
        <a:lstStyle/>
        <a:p>
          <a:endParaRPr lang="en-US"/>
        </a:p>
      </dgm:t>
    </dgm:pt>
    <dgm:pt modelId="{EE7C8803-FEDC-4E9D-8F95-74858311D37D}">
      <dgm:prSet/>
      <dgm:spPr/>
      <dgm:t>
        <a:bodyPr/>
        <a:lstStyle/>
        <a:p>
          <a:r>
            <a:rPr lang="en-US"/>
            <a:t>Publish </a:t>
          </a:r>
        </a:p>
      </dgm:t>
    </dgm:pt>
    <dgm:pt modelId="{75DCD8A8-C934-4A91-B0AB-70F7E50125CC}" type="parTrans" cxnId="{F718D8CC-2284-4BBA-AEEB-B3B94BAEBDE5}">
      <dgm:prSet/>
      <dgm:spPr/>
      <dgm:t>
        <a:bodyPr/>
        <a:lstStyle/>
        <a:p>
          <a:endParaRPr lang="en-US"/>
        </a:p>
      </dgm:t>
    </dgm:pt>
    <dgm:pt modelId="{FA2963B6-8A0B-4527-99E1-5AD2E5987B69}" type="sibTrans" cxnId="{F718D8CC-2284-4BBA-AEEB-B3B94BAEBDE5}">
      <dgm:prSet/>
      <dgm:spPr/>
      <dgm:t>
        <a:bodyPr/>
        <a:lstStyle/>
        <a:p>
          <a:endParaRPr lang="en-US"/>
        </a:p>
      </dgm:t>
    </dgm:pt>
    <dgm:pt modelId="{D5F4F7A7-71E3-4CAB-8F41-235526C62E70}">
      <dgm:prSet/>
      <dgm:spPr/>
      <dgm:t>
        <a:bodyPr/>
        <a:lstStyle/>
        <a:p>
          <a:r>
            <a:rPr lang="en-US"/>
            <a:t>PDF, HTML, Kindle, EPUB, Kindle, IOS, Android, Web Help</a:t>
          </a:r>
        </a:p>
      </dgm:t>
    </dgm:pt>
    <dgm:pt modelId="{86F13A3A-B9ED-478A-B132-EDDFB8897853}" type="parTrans" cxnId="{F164D608-698C-4ED7-90D9-199BD40F4F95}">
      <dgm:prSet/>
      <dgm:spPr/>
      <dgm:t>
        <a:bodyPr/>
        <a:lstStyle/>
        <a:p>
          <a:endParaRPr lang="en-US"/>
        </a:p>
      </dgm:t>
    </dgm:pt>
    <dgm:pt modelId="{791696C5-F59C-4DE7-AA7D-EA869D853075}" type="sibTrans" cxnId="{F164D608-698C-4ED7-90D9-199BD40F4F95}">
      <dgm:prSet/>
      <dgm:spPr/>
      <dgm:t>
        <a:bodyPr/>
        <a:lstStyle/>
        <a:p>
          <a:endParaRPr lang="en-US"/>
        </a:p>
      </dgm:t>
    </dgm:pt>
    <dgm:pt modelId="{54B1459E-4AE8-4E50-BB65-719ABDAB682C}" type="pres">
      <dgm:prSet presAssocID="{B5E75002-6447-4F74-923A-525D22FDD1BF}" presName="Name0" presStyleCnt="0">
        <dgm:presLayoutVars>
          <dgm:dir/>
          <dgm:animLvl val="lvl"/>
          <dgm:resizeHandles val="exact"/>
        </dgm:presLayoutVars>
      </dgm:prSet>
      <dgm:spPr/>
    </dgm:pt>
    <dgm:pt modelId="{A2CF21A7-82D8-4407-BB03-FA96F0E34D52}" type="pres">
      <dgm:prSet presAssocID="{C579578B-ECF9-4BB9-8A24-8625D1853390}" presName="composite" presStyleCnt="0"/>
      <dgm:spPr/>
    </dgm:pt>
    <dgm:pt modelId="{33B131C9-321E-426C-9484-1B4E459BA379}" type="pres">
      <dgm:prSet presAssocID="{C579578B-ECF9-4BB9-8A24-8625D18533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2EF769F-7DC4-443D-953B-0FE2EFD0230F}" type="pres">
      <dgm:prSet presAssocID="{C579578B-ECF9-4BB9-8A24-8625D1853390}" presName="desTx" presStyleLbl="alignAccFollowNode1" presStyleIdx="0" presStyleCnt="3">
        <dgm:presLayoutVars>
          <dgm:bulletEnabled val="1"/>
        </dgm:presLayoutVars>
      </dgm:prSet>
      <dgm:spPr/>
    </dgm:pt>
    <dgm:pt modelId="{CFB5DE3C-DC45-40FF-A6B3-923B4D55BCE2}" type="pres">
      <dgm:prSet presAssocID="{E1F216A1-DF46-43A3-B8B5-B7C102AB221B}" presName="space" presStyleCnt="0"/>
      <dgm:spPr/>
    </dgm:pt>
    <dgm:pt modelId="{26EE1C63-054A-48BF-AA70-BDFFCD7E6E38}" type="pres">
      <dgm:prSet presAssocID="{01A7C2ED-D2B1-49A4-BFA1-74716DE9DAB4}" presName="composite" presStyleCnt="0"/>
      <dgm:spPr/>
    </dgm:pt>
    <dgm:pt modelId="{71D4DED6-84A0-4BEC-B064-5B49245A1B17}" type="pres">
      <dgm:prSet presAssocID="{01A7C2ED-D2B1-49A4-BFA1-74716DE9D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1FE7CB1-4569-446F-B92D-0932C3AF3690}" type="pres">
      <dgm:prSet presAssocID="{01A7C2ED-D2B1-49A4-BFA1-74716DE9DAB4}" presName="desTx" presStyleLbl="alignAccFollowNode1" presStyleIdx="1" presStyleCnt="3">
        <dgm:presLayoutVars>
          <dgm:bulletEnabled val="1"/>
        </dgm:presLayoutVars>
      </dgm:prSet>
      <dgm:spPr/>
    </dgm:pt>
    <dgm:pt modelId="{D7B64CE4-4B3D-45B4-82D5-31BD045181F1}" type="pres">
      <dgm:prSet presAssocID="{756FD746-0A64-4415-B248-1D7579A9AFFB}" presName="space" presStyleCnt="0"/>
      <dgm:spPr/>
    </dgm:pt>
    <dgm:pt modelId="{57E75ACC-6294-461F-BBA3-D54585040A49}" type="pres">
      <dgm:prSet presAssocID="{EE7C8803-FEDC-4E9D-8F95-74858311D37D}" presName="composite" presStyleCnt="0"/>
      <dgm:spPr/>
    </dgm:pt>
    <dgm:pt modelId="{42B9F95C-4C2C-4A41-8FF2-AE9E2B714C64}" type="pres">
      <dgm:prSet presAssocID="{EE7C8803-FEDC-4E9D-8F95-74858311D3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6348D3-46DB-4D45-9B0F-84AEE8825117}" type="pres">
      <dgm:prSet presAssocID="{EE7C8803-FEDC-4E9D-8F95-74858311D3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164D608-698C-4ED7-90D9-199BD40F4F95}" srcId="{EE7C8803-FEDC-4E9D-8F95-74858311D37D}" destId="{D5F4F7A7-71E3-4CAB-8F41-235526C62E70}" srcOrd="0" destOrd="0" parTransId="{86F13A3A-B9ED-478A-B132-EDDFB8897853}" sibTransId="{791696C5-F59C-4DE7-AA7D-EA869D853075}"/>
    <dgm:cxn modelId="{39EBD420-B419-4B5A-99D8-1C68ECC0D8C9}" type="presOf" srcId="{EE7C8803-FEDC-4E9D-8F95-74858311D37D}" destId="{42B9F95C-4C2C-4A41-8FF2-AE9E2B714C64}" srcOrd="0" destOrd="0" presId="urn:microsoft.com/office/officeart/2005/8/layout/hList1"/>
    <dgm:cxn modelId="{76B9B228-632E-4382-A1AE-E1D18C622043}" type="presOf" srcId="{01A7C2ED-D2B1-49A4-BFA1-74716DE9DAB4}" destId="{71D4DED6-84A0-4BEC-B064-5B49245A1B17}" srcOrd="0" destOrd="0" presId="urn:microsoft.com/office/officeart/2005/8/layout/hList1"/>
    <dgm:cxn modelId="{9E5AB729-2244-4639-BCA7-0191A43BAEB9}" srcId="{B5E75002-6447-4F74-923A-525D22FDD1BF}" destId="{01A7C2ED-D2B1-49A4-BFA1-74716DE9DAB4}" srcOrd="1" destOrd="0" parTransId="{E22F62A3-8335-4334-81F7-2D41DC41E251}" sibTransId="{756FD746-0A64-4415-B248-1D7579A9AFFB}"/>
    <dgm:cxn modelId="{E5430267-4A55-4AC4-951D-E3E6A132A676}" type="presOf" srcId="{51AE3C7C-A495-4718-9958-09DB33AE43D9}" destId="{62EF769F-7DC4-443D-953B-0FE2EFD0230F}" srcOrd="0" destOrd="0" presId="urn:microsoft.com/office/officeart/2005/8/layout/hList1"/>
    <dgm:cxn modelId="{13CC3850-D020-4FB7-8C13-D1DF575B79CF}" type="presOf" srcId="{B5E75002-6447-4F74-923A-525D22FDD1BF}" destId="{54B1459E-4AE8-4E50-BB65-719ABDAB682C}" srcOrd="0" destOrd="0" presId="urn:microsoft.com/office/officeart/2005/8/layout/hList1"/>
    <dgm:cxn modelId="{4246AB7E-FA8D-47CE-8A11-B21FF2AB3E79}" srcId="{01A7C2ED-D2B1-49A4-BFA1-74716DE9DAB4}" destId="{0E9248EE-7F98-469A-9665-C649ECB313C8}" srcOrd="0" destOrd="0" parTransId="{42E2F0AB-8D0E-45E1-9168-4428BF769A61}" sibTransId="{7BAB1A7B-6E27-4B8C-B63F-E964857A7484}"/>
    <dgm:cxn modelId="{4788DE88-E929-4188-9721-A6AF6676F7A8}" type="presOf" srcId="{0E9248EE-7F98-469A-9665-C649ECB313C8}" destId="{11FE7CB1-4569-446F-B92D-0932C3AF3690}" srcOrd="0" destOrd="0" presId="urn:microsoft.com/office/officeart/2005/8/layout/hList1"/>
    <dgm:cxn modelId="{44A7109A-5A5D-41D2-A7D6-C6B1E3E85BB1}" srcId="{C579578B-ECF9-4BB9-8A24-8625D1853390}" destId="{51AE3C7C-A495-4718-9958-09DB33AE43D9}" srcOrd="0" destOrd="0" parTransId="{0106E3B3-8365-4587-8885-896956A10491}" sibTransId="{D295F6EC-707E-4EAB-8447-41C90B3D0413}"/>
    <dgm:cxn modelId="{C72DB99E-E3EF-4963-AECA-9EEEF719C4D1}" type="presOf" srcId="{C579578B-ECF9-4BB9-8A24-8625D1853390}" destId="{33B131C9-321E-426C-9484-1B4E459BA379}" srcOrd="0" destOrd="0" presId="urn:microsoft.com/office/officeart/2005/8/layout/hList1"/>
    <dgm:cxn modelId="{F718D8CC-2284-4BBA-AEEB-B3B94BAEBDE5}" srcId="{B5E75002-6447-4F74-923A-525D22FDD1BF}" destId="{EE7C8803-FEDC-4E9D-8F95-74858311D37D}" srcOrd="2" destOrd="0" parTransId="{75DCD8A8-C934-4A91-B0AB-70F7E50125CC}" sibTransId="{FA2963B6-8A0B-4527-99E1-5AD2E5987B69}"/>
    <dgm:cxn modelId="{FAD862CF-2C60-40C3-B395-EEF34AE6C8E9}" type="presOf" srcId="{D5F4F7A7-71E3-4CAB-8F41-235526C62E70}" destId="{AD6348D3-46DB-4D45-9B0F-84AEE8825117}" srcOrd="0" destOrd="0" presId="urn:microsoft.com/office/officeart/2005/8/layout/hList1"/>
    <dgm:cxn modelId="{D0C6E5D2-27FE-4E59-92C9-36153E2FB8AC}" srcId="{B5E75002-6447-4F74-923A-525D22FDD1BF}" destId="{C579578B-ECF9-4BB9-8A24-8625D1853390}" srcOrd="0" destOrd="0" parTransId="{21589562-9334-4A33-8835-BAD393F83D8E}" sibTransId="{E1F216A1-DF46-43A3-B8B5-B7C102AB221B}"/>
    <dgm:cxn modelId="{38FDF98E-ABA3-4EB2-8391-5F301A4B4C3B}" type="presParOf" srcId="{54B1459E-4AE8-4E50-BB65-719ABDAB682C}" destId="{A2CF21A7-82D8-4407-BB03-FA96F0E34D52}" srcOrd="0" destOrd="0" presId="urn:microsoft.com/office/officeart/2005/8/layout/hList1"/>
    <dgm:cxn modelId="{A7D88DF2-BDAD-448E-A7DF-46A6336C535A}" type="presParOf" srcId="{A2CF21A7-82D8-4407-BB03-FA96F0E34D52}" destId="{33B131C9-321E-426C-9484-1B4E459BA379}" srcOrd="0" destOrd="0" presId="urn:microsoft.com/office/officeart/2005/8/layout/hList1"/>
    <dgm:cxn modelId="{FC67D8C9-C904-4829-90F1-0940B98454A5}" type="presParOf" srcId="{A2CF21A7-82D8-4407-BB03-FA96F0E34D52}" destId="{62EF769F-7DC4-443D-953B-0FE2EFD0230F}" srcOrd="1" destOrd="0" presId="urn:microsoft.com/office/officeart/2005/8/layout/hList1"/>
    <dgm:cxn modelId="{7DAFE2A1-1015-440D-BB44-578B36482BF5}" type="presParOf" srcId="{54B1459E-4AE8-4E50-BB65-719ABDAB682C}" destId="{CFB5DE3C-DC45-40FF-A6B3-923B4D55BCE2}" srcOrd="1" destOrd="0" presId="urn:microsoft.com/office/officeart/2005/8/layout/hList1"/>
    <dgm:cxn modelId="{BF46C473-72B3-4A24-98DB-A961964FCD34}" type="presParOf" srcId="{54B1459E-4AE8-4E50-BB65-719ABDAB682C}" destId="{26EE1C63-054A-48BF-AA70-BDFFCD7E6E38}" srcOrd="2" destOrd="0" presId="urn:microsoft.com/office/officeart/2005/8/layout/hList1"/>
    <dgm:cxn modelId="{665A83FD-4685-4065-8EFA-E63DAEA63078}" type="presParOf" srcId="{26EE1C63-054A-48BF-AA70-BDFFCD7E6E38}" destId="{71D4DED6-84A0-4BEC-B064-5B49245A1B17}" srcOrd="0" destOrd="0" presId="urn:microsoft.com/office/officeart/2005/8/layout/hList1"/>
    <dgm:cxn modelId="{519E9D41-D89C-4B45-B381-6808535FA062}" type="presParOf" srcId="{26EE1C63-054A-48BF-AA70-BDFFCD7E6E38}" destId="{11FE7CB1-4569-446F-B92D-0932C3AF3690}" srcOrd="1" destOrd="0" presId="urn:microsoft.com/office/officeart/2005/8/layout/hList1"/>
    <dgm:cxn modelId="{8A0048AC-245A-4B1F-A2BC-AF1EE508C697}" type="presParOf" srcId="{54B1459E-4AE8-4E50-BB65-719ABDAB682C}" destId="{D7B64CE4-4B3D-45B4-82D5-31BD045181F1}" srcOrd="3" destOrd="0" presId="urn:microsoft.com/office/officeart/2005/8/layout/hList1"/>
    <dgm:cxn modelId="{E53FDE05-FE44-47B8-A72E-AE322AE8F574}" type="presParOf" srcId="{54B1459E-4AE8-4E50-BB65-719ABDAB682C}" destId="{57E75ACC-6294-461F-BBA3-D54585040A49}" srcOrd="4" destOrd="0" presId="urn:microsoft.com/office/officeart/2005/8/layout/hList1"/>
    <dgm:cxn modelId="{EAE75847-7F80-405C-A426-800BBC1FCE16}" type="presParOf" srcId="{57E75ACC-6294-461F-BBA3-D54585040A49}" destId="{42B9F95C-4C2C-4A41-8FF2-AE9E2B714C64}" srcOrd="0" destOrd="0" presId="urn:microsoft.com/office/officeart/2005/8/layout/hList1"/>
    <dgm:cxn modelId="{2F18F5FD-E14C-45ED-BBF8-8C0202A10A58}" type="presParOf" srcId="{57E75ACC-6294-461F-BBA3-D54585040A49}" destId="{AD6348D3-46DB-4D45-9B0F-84AEE88251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2EF944-028D-413E-A867-ADD6430538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11E133-33D5-4D57-841B-A9A18790798E}">
      <dgm:prSet/>
      <dgm:spPr/>
      <dgm:t>
        <a:bodyPr/>
        <a:lstStyle/>
        <a:p>
          <a:r>
            <a:rPr lang="en-US" dirty="0"/>
            <a:t>Template-</a:t>
          </a:r>
          <a:r>
            <a:rPr lang="en-US" baseline="0" dirty="0"/>
            <a:t>based approach to create documents but must be careful to follow exact processes.  </a:t>
          </a:r>
          <a:endParaRPr lang="en-US" dirty="0"/>
        </a:p>
      </dgm:t>
    </dgm:pt>
    <dgm:pt modelId="{DA08788D-1DE6-4F71-909A-8B1D6D2199FA}" type="sibTrans" cxnId="{0F2999A6-A95C-4058-9932-5C1B7D431A0B}">
      <dgm:prSet/>
      <dgm:spPr/>
      <dgm:t>
        <a:bodyPr/>
        <a:lstStyle/>
        <a:p>
          <a:endParaRPr lang="en-US"/>
        </a:p>
      </dgm:t>
    </dgm:pt>
    <dgm:pt modelId="{BF81666B-F2BC-4F77-A18D-D5CD3775FF55}" type="parTrans" cxnId="{0F2999A6-A95C-4058-9932-5C1B7D431A0B}">
      <dgm:prSet/>
      <dgm:spPr/>
      <dgm:t>
        <a:bodyPr/>
        <a:lstStyle/>
        <a:p>
          <a:endParaRPr lang="en-US"/>
        </a:p>
      </dgm:t>
    </dgm:pt>
    <dgm:pt modelId="{471D6B8E-7E1D-47B9-B740-4825A56F7882}">
      <dgm:prSet/>
      <dgm:spPr/>
      <dgm:t>
        <a:bodyPr/>
        <a:lstStyle/>
        <a:p>
          <a:r>
            <a:rPr lang="en-US" dirty="0"/>
            <a:t>Not intuitive and wasn’t very user-friendly.</a:t>
          </a:r>
        </a:p>
      </dgm:t>
    </dgm:pt>
    <dgm:pt modelId="{670501BB-014A-487A-AACE-FB471B4F0E96}" type="sibTrans" cxnId="{4F2B5946-EF60-463C-AA3F-160389692A4F}">
      <dgm:prSet/>
      <dgm:spPr/>
      <dgm:t>
        <a:bodyPr/>
        <a:lstStyle/>
        <a:p>
          <a:endParaRPr lang="en-US"/>
        </a:p>
      </dgm:t>
    </dgm:pt>
    <dgm:pt modelId="{BFBA9800-918D-456C-90CE-BD333873EE39}" type="parTrans" cxnId="{4F2B5946-EF60-463C-AA3F-160389692A4F}">
      <dgm:prSet/>
      <dgm:spPr/>
      <dgm:t>
        <a:bodyPr/>
        <a:lstStyle/>
        <a:p>
          <a:endParaRPr lang="en-US"/>
        </a:p>
      </dgm:t>
    </dgm:pt>
    <dgm:pt modelId="{EAC0F609-DD15-4573-A3F7-D88DC8EFDFB1}">
      <dgm:prSet/>
      <dgm:spPr/>
      <dgm:t>
        <a:bodyPr/>
        <a:lstStyle/>
        <a:p>
          <a:r>
            <a:rPr lang="en-US" dirty="0"/>
            <a:t>Cross</a:t>
          </a:r>
          <a:r>
            <a:rPr lang="en-US" baseline="0" dirty="0"/>
            <a:t> references were hard to resolve. If you were to inherit document files with problems with formatting it would take time to clean it up. </a:t>
          </a:r>
          <a:endParaRPr lang="en-US" dirty="0"/>
        </a:p>
      </dgm:t>
    </dgm:pt>
    <dgm:pt modelId="{EF144A50-ADA4-4BF0-B1EA-D1B9D480CD77}" type="sibTrans" cxnId="{B4B37DDC-0C0A-4C93-87AB-F543EF43B155}">
      <dgm:prSet/>
      <dgm:spPr/>
      <dgm:t>
        <a:bodyPr/>
        <a:lstStyle/>
        <a:p>
          <a:endParaRPr lang="en-US"/>
        </a:p>
      </dgm:t>
    </dgm:pt>
    <dgm:pt modelId="{5D0ABA63-73A9-4D9B-8D2F-2DC453AB0903}" type="parTrans" cxnId="{B4B37DDC-0C0A-4C93-87AB-F543EF43B155}">
      <dgm:prSet/>
      <dgm:spPr/>
      <dgm:t>
        <a:bodyPr/>
        <a:lstStyle/>
        <a:p>
          <a:endParaRPr lang="en-US"/>
        </a:p>
      </dgm:t>
    </dgm:pt>
    <dgm:pt modelId="{08212695-53F5-4609-9102-A8DACED774E2}">
      <dgm:prSet/>
      <dgm:spPr/>
      <dgm:t>
        <a:bodyPr/>
        <a:lstStyle/>
        <a:p>
          <a:r>
            <a:rPr lang="en-US" dirty="0"/>
            <a:t>Could be a problem as technical documents needs to be regularly edited and updated. </a:t>
          </a:r>
        </a:p>
      </dgm:t>
    </dgm:pt>
    <dgm:pt modelId="{CEAEAF56-17FD-4081-9325-E968F02B3828}" type="sibTrans" cxnId="{44C2EDE3-15A9-4624-B37C-848FB510D006}">
      <dgm:prSet/>
      <dgm:spPr/>
      <dgm:t>
        <a:bodyPr/>
        <a:lstStyle/>
        <a:p>
          <a:endParaRPr lang="en-US"/>
        </a:p>
      </dgm:t>
    </dgm:pt>
    <dgm:pt modelId="{B14BFD25-2B35-418A-949A-CA8C7BB67DC7}" type="parTrans" cxnId="{44C2EDE3-15A9-4624-B37C-848FB510D006}">
      <dgm:prSet/>
      <dgm:spPr/>
      <dgm:t>
        <a:bodyPr/>
        <a:lstStyle/>
        <a:p>
          <a:endParaRPr lang="en-US"/>
        </a:p>
      </dgm:t>
    </dgm:pt>
    <dgm:pt modelId="{EA4B4DE9-BC03-4490-88D6-04C997A0CC95}" type="pres">
      <dgm:prSet presAssocID="{BD2EF944-028D-413E-A867-ADD64305387F}" presName="linear" presStyleCnt="0">
        <dgm:presLayoutVars>
          <dgm:animLvl val="lvl"/>
          <dgm:resizeHandles val="exact"/>
        </dgm:presLayoutVars>
      </dgm:prSet>
      <dgm:spPr/>
    </dgm:pt>
    <dgm:pt modelId="{F3AB7B88-EF50-4AC9-8365-349F9EB7B4F1}" type="pres">
      <dgm:prSet presAssocID="{1811E133-33D5-4D57-841B-A9A1879079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A7ABF5-F7F7-407F-B54C-D4A9010CC911}" type="pres">
      <dgm:prSet presAssocID="{DA08788D-1DE6-4F71-909A-8B1D6D2199FA}" presName="spacer" presStyleCnt="0"/>
      <dgm:spPr/>
    </dgm:pt>
    <dgm:pt modelId="{067652AF-1E01-4A16-90F4-9032FED36A94}" type="pres">
      <dgm:prSet presAssocID="{471D6B8E-7E1D-47B9-B740-4825A56F78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675938-F9ED-4B71-8AEA-73C5F0B47C46}" type="pres">
      <dgm:prSet presAssocID="{670501BB-014A-487A-AACE-FB471B4F0E96}" presName="spacer" presStyleCnt="0"/>
      <dgm:spPr/>
    </dgm:pt>
    <dgm:pt modelId="{EB90AAE9-8178-45E5-A6C4-CC600DA3E57E}" type="pres">
      <dgm:prSet presAssocID="{EAC0F609-DD15-4573-A3F7-D88DC8EFDF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04D1A8-9BC2-436A-8D38-83621A9F6CF3}" type="pres">
      <dgm:prSet presAssocID="{EF144A50-ADA4-4BF0-B1EA-D1B9D480CD77}" presName="spacer" presStyleCnt="0"/>
      <dgm:spPr/>
    </dgm:pt>
    <dgm:pt modelId="{90F85CA6-3AE1-4F8F-91CE-F8F075CD0FA0}" type="pres">
      <dgm:prSet presAssocID="{08212695-53F5-4609-9102-A8DACED774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18DA08-529B-4BC8-85BB-6E7B7E97A6CB}" type="presOf" srcId="{1811E133-33D5-4D57-841B-A9A18790798E}" destId="{F3AB7B88-EF50-4AC9-8365-349F9EB7B4F1}" srcOrd="0" destOrd="0" presId="urn:microsoft.com/office/officeart/2005/8/layout/vList2"/>
    <dgm:cxn modelId="{505EAF29-E3A7-49B5-90F3-6EA7BD5DC088}" type="presOf" srcId="{471D6B8E-7E1D-47B9-B740-4825A56F7882}" destId="{067652AF-1E01-4A16-90F4-9032FED36A94}" srcOrd="0" destOrd="0" presId="urn:microsoft.com/office/officeart/2005/8/layout/vList2"/>
    <dgm:cxn modelId="{4F2B5946-EF60-463C-AA3F-160389692A4F}" srcId="{BD2EF944-028D-413E-A867-ADD64305387F}" destId="{471D6B8E-7E1D-47B9-B740-4825A56F7882}" srcOrd="1" destOrd="0" parTransId="{BFBA9800-918D-456C-90CE-BD333873EE39}" sibTransId="{670501BB-014A-487A-AACE-FB471B4F0E96}"/>
    <dgm:cxn modelId="{EE839454-2707-4602-A7B8-1E02F02BF529}" type="presOf" srcId="{BD2EF944-028D-413E-A867-ADD64305387F}" destId="{EA4B4DE9-BC03-4490-88D6-04C997A0CC95}" srcOrd="0" destOrd="0" presId="urn:microsoft.com/office/officeart/2005/8/layout/vList2"/>
    <dgm:cxn modelId="{0F2999A6-A95C-4058-9932-5C1B7D431A0B}" srcId="{BD2EF944-028D-413E-A867-ADD64305387F}" destId="{1811E133-33D5-4D57-841B-A9A18790798E}" srcOrd="0" destOrd="0" parTransId="{BF81666B-F2BC-4F77-A18D-D5CD3775FF55}" sibTransId="{DA08788D-1DE6-4F71-909A-8B1D6D2199FA}"/>
    <dgm:cxn modelId="{2E57CBA6-E463-49E2-ADE4-D28BCB790DC9}" type="presOf" srcId="{EAC0F609-DD15-4573-A3F7-D88DC8EFDFB1}" destId="{EB90AAE9-8178-45E5-A6C4-CC600DA3E57E}" srcOrd="0" destOrd="0" presId="urn:microsoft.com/office/officeart/2005/8/layout/vList2"/>
    <dgm:cxn modelId="{B4B37DDC-0C0A-4C93-87AB-F543EF43B155}" srcId="{BD2EF944-028D-413E-A867-ADD64305387F}" destId="{EAC0F609-DD15-4573-A3F7-D88DC8EFDFB1}" srcOrd="2" destOrd="0" parTransId="{5D0ABA63-73A9-4D9B-8D2F-2DC453AB0903}" sibTransId="{EF144A50-ADA4-4BF0-B1EA-D1B9D480CD77}"/>
    <dgm:cxn modelId="{44C2EDE3-15A9-4624-B37C-848FB510D006}" srcId="{BD2EF944-028D-413E-A867-ADD64305387F}" destId="{08212695-53F5-4609-9102-A8DACED774E2}" srcOrd="3" destOrd="0" parTransId="{B14BFD25-2B35-418A-949A-CA8C7BB67DC7}" sibTransId="{CEAEAF56-17FD-4081-9325-E968F02B3828}"/>
    <dgm:cxn modelId="{526AE4FA-3648-4850-9FF2-60D08661F366}" type="presOf" srcId="{08212695-53F5-4609-9102-A8DACED774E2}" destId="{90F85CA6-3AE1-4F8F-91CE-F8F075CD0FA0}" srcOrd="0" destOrd="0" presId="urn:microsoft.com/office/officeart/2005/8/layout/vList2"/>
    <dgm:cxn modelId="{FEF428D9-B1BC-4AB4-8A23-63C5ABA8D1FD}" type="presParOf" srcId="{EA4B4DE9-BC03-4490-88D6-04C997A0CC95}" destId="{F3AB7B88-EF50-4AC9-8365-349F9EB7B4F1}" srcOrd="0" destOrd="0" presId="urn:microsoft.com/office/officeart/2005/8/layout/vList2"/>
    <dgm:cxn modelId="{BB23BE7D-A29D-4656-BDAB-2DB9C6F3F7C0}" type="presParOf" srcId="{EA4B4DE9-BC03-4490-88D6-04C997A0CC95}" destId="{29A7ABF5-F7F7-407F-B54C-D4A9010CC911}" srcOrd="1" destOrd="0" presId="urn:microsoft.com/office/officeart/2005/8/layout/vList2"/>
    <dgm:cxn modelId="{DC47D4CF-F154-446E-8227-A56D40BA9862}" type="presParOf" srcId="{EA4B4DE9-BC03-4490-88D6-04C997A0CC95}" destId="{067652AF-1E01-4A16-90F4-9032FED36A94}" srcOrd="2" destOrd="0" presId="urn:microsoft.com/office/officeart/2005/8/layout/vList2"/>
    <dgm:cxn modelId="{892A8968-0064-455E-8003-1687DEEF351C}" type="presParOf" srcId="{EA4B4DE9-BC03-4490-88D6-04C997A0CC95}" destId="{DC675938-F9ED-4B71-8AEA-73C5F0B47C46}" srcOrd="3" destOrd="0" presId="urn:microsoft.com/office/officeart/2005/8/layout/vList2"/>
    <dgm:cxn modelId="{0B1738A3-E254-4AE0-B782-5ECB60A2631A}" type="presParOf" srcId="{EA4B4DE9-BC03-4490-88D6-04C997A0CC95}" destId="{EB90AAE9-8178-45E5-A6C4-CC600DA3E57E}" srcOrd="4" destOrd="0" presId="urn:microsoft.com/office/officeart/2005/8/layout/vList2"/>
    <dgm:cxn modelId="{FB866E51-1760-4422-B990-3E8DBD6E46B3}" type="presParOf" srcId="{EA4B4DE9-BC03-4490-88D6-04C997A0CC95}" destId="{8304D1A8-9BC2-436A-8D38-83621A9F6CF3}" srcOrd="5" destOrd="0" presId="urn:microsoft.com/office/officeart/2005/8/layout/vList2"/>
    <dgm:cxn modelId="{DC6EC56D-65BE-4A3E-88AC-5B60D0095CAE}" type="presParOf" srcId="{EA4B4DE9-BC03-4490-88D6-04C997A0CC95}" destId="{90F85CA6-3AE1-4F8F-91CE-F8F075CD0F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A0F17-B0D3-4C09-9E43-3CCE427BFF5A}">
      <dsp:nvSpPr>
        <dsp:cNvPr id="0" name=""/>
        <dsp:cNvSpPr/>
      </dsp:nvSpPr>
      <dsp:spPr>
        <a:xfrm>
          <a:off x="0" y="2277"/>
          <a:ext cx="66294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FEA03-2B6F-4CF0-AADA-3AC1ED23C98D}">
      <dsp:nvSpPr>
        <dsp:cNvPr id="0" name=""/>
        <dsp:cNvSpPr/>
      </dsp:nvSpPr>
      <dsp:spPr>
        <a:xfrm>
          <a:off x="349107" y="261943"/>
          <a:ext cx="634740" cy="63474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22DD5-9AC0-4E09-AB2D-211CAD76CA51}">
      <dsp:nvSpPr>
        <dsp:cNvPr id="0" name=""/>
        <dsp:cNvSpPr/>
      </dsp:nvSpPr>
      <dsp:spPr>
        <a:xfrm>
          <a:off x="1332954" y="2277"/>
          <a:ext cx="52964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Content management application </a:t>
          </a:r>
        </a:p>
      </dsp:txBody>
      <dsp:txXfrm>
        <a:off x="1332954" y="2277"/>
        <a:ext cx="5296445" cy="1154072"/>
      </dsp:txXfrm>
    </dsp:sp>
    <dsp:sp modelId="{70C34E79-33EA-4A8C-904C-5DC6A616AE85}">
      <dsp:nvSpPr>
        <dsp:cNvPr id="0" name=""/>
        <dsp:cNvSpPr/>
      </dsp:nvSpPr>
      <dsp:spPr>
        <a:xfrm>
          <a:off x="0" y="1444868"/>
          <a:ext cx="66294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0B165-BC8F-4BB6-8533-470C8A87BCD7}">
      <dsp:nvSpPr>
        <dsp:cNvPr id="0" name=""/>
        <dsp:cNvSpPr/>
      </dsp:nvSpPr>
      <dsp:spPr>
        <a:xfrm>
          <a:off x="349107" y="1704534"/>
          <a:ext cx="634740" cy="63474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6A7E8-2E63-4DD4-8DFE-B2CE2A3EDFD7}">
      <dsp:nvSpPr>
        <dsp:cNvPr id="0" name=""/>
        <dsp:cNvSpPr/>
      </dsp:nvSpPr>
      <dsp:spPr>
        <a:xfrm>
          <a:off x="1332954" y="1444868"/>
          <a:ext cx="52964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use to create, manage, and publish content </a:t>
          </a:r>
        </a:p>
      </dsp:txBody>
      <dsp:txXfrm>
        <a:off x="1332954" y="1444868"/>
        <a:ext cx="5296445" cy="1154072"/>
      </dsp:txXfrm>
    </dsp:sp>
    <dsp:sp modelId="{D50F2B6B-8E01-4FBC-8DEB-439AD7AB8595}">
      <dsp:nvSpPr>
        <dsp:cNvPr id="0" name=""/>
        <dsp:cNvSpPr/>
      </dsp:nvSpPr>
      <dsp:spPr>
        <a:xfrm>
          <a:off x="0" y="2887459"/>
          <a:ext cx="66294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1BA86-F149-4AAD-8B92-52FAD06FA00D}">
      <dsp:nvSpPr>
        <dsp:cNvPr id="0" name=""/>
        <dsp:cNvSpPr/>
      </dsp:nvSpPr>
      <dsp:spPr>
        <a:xfrm>
          <a:off x="349107" y="3147125"/>
          <a:ext cx="634740" cy="63474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F5861-35FC-418A-8FEC-8809561F03B2}">
      <dsp:nvSpPr>
        <dsp:cNvPr id="0" name=""/>
        <dsp:cNvSpPr/>
      </dsp:nvSpPr>
      <dsp:spPr>
        <a:xfrm>
          <a:off x="1332954" y="2887459"/>
          <a:ext cx="52964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Has both HTML and XML editor </a:t>
          </a:r>
        </a:p>
      </dsp:txBody>
      <dsp:txXfrm>
        <a:off x="1332954" y="2887459"/>
        <a:ext cx="5296445" cy="1154072"/>
      </dsp:txXfrm>
    </dsp:sp>
    <dsp:sp modelId="{8B5E5012-3C1F-4334-ACE0-482C9E1AEF76}">
      <dsp:nvSpPr>
        <dsp:cNvPr id="0" name=""/>
        <dsp:cNvSpPr/>
      </dsp:nvSpPr>
      <dsp:spPr>
        <a:xfrm>
          <a:off x="0" y="4330050"/>
          <a:ext cx="66294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4353D-F525-4186-8104-17D79FB21D23}">
      <dsp:nvSpPr>
        <dsp:cNvPr id="0" name=""/>
        <dsp:cNvSpPr/>
      </dsp:nvSpPr>
      <dsp:spPr>
        <a:xfrm>
          <a:off x="349107" y="4589716"/>
          <a:ext cx="634740" cy="63474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CB213-28B4-4DD9-9FFE-6710B8C00496}">
      <dsp:nvSpPr>
        <dsp:cNvPr id="0" name=""/>
        <dsp:cNvSpPr/>
      </dsp:nvSpPr>
      <dsp:spPr>
        <a:xfrm>
          <a:off x="1332954" y="4330050"/>
          <a:ext cx="52964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create online Help sites, software document, training guides, policies &amp; procedures, instructor &amp; student manuals for use online and in print</a:t>
          </a:r>
        </a:p>
      </dsp:txBody>
      <dsp:txXfrm>
        <a:off x="1332954" y="4330050"/>
        <a:ext cx="5296445" cy="1154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2499A-08C2-4583-B4E1-08E91A1E9E13}">
      <dsp:nvSpPr>
        <dsp:cNvPr id="0" name=""/>
        <dsp:cNvSpPr/>
      </dsp:nvSpPr>
      <dsp:spPr>
        <a:xfrm>
          <a:off x="0" y="334074"/>
          <a:ext cx="6544416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reuse content so it saves time maintaining and updating topics </a:t>
          </a:r>
        </a:p>
      </dsp:txBody>
      <dsp:txXfrm>
        <a:off x="36896" y="370970"/>
        <a:ext cx="6470624" cy="682028"/>
      </dsp:txXfrm>
    </dsp:sp>
    <dsp:sp modelId="{DFB1A5AE-E194-4693-BCE3-297FE22E5299}">
      <dsp:nvSpPr>
        <dsp:cNvPr id="0" name=""/>
        <dsp:cNvSpPr/>
      </dsp:nvSpPr>
      <dsp:spPr>
        <a:xfrm>
          <a:off x="0" y="1144614"/>
          <a:ext cx="6544416" cy="755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create content from scratch and can drag and drop topics into Table </a:t>
          </a:r>
          <a:r>
            <a:rPr lang="en-US" sz="1900" kern="1200"/>
            <a:t>of Contents (TOC)</a:t>
          </a:r>
          <a:endParaRPr lang="en-US" sz="1900" kern="1200" dirty="0"/>
        </a:p>
      </dsp:txBody>
      <dsp:txXfrm>
        <a:off x="36896" y="1181510"/>
        <a:ext cx="6470624" cy="682028"/>
      </dsp:txXfrm>
    </dsp:sp>
    <dsp:sp modelId="{0E2D4D27-52EA-43B1-9DD4-EF19D3397A3A}">
      <dsp:nvSpPr>
        <dsp:cNvPr id="0" name=""/>
        <dsp:cNvSpPr/>
      </dsp:nvSpPr>
      <dsp:spPr>
        <a:xfrm>
          <a:off x="0" y="1955154"/>
          <a:ext cx="6544416" cy="7558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import from other sources such as PDF, Microsoft Word, Excel, Adobe </a:t>
          </a:r>
          <a:r>
            <a:rPr lang="en-US" sz="1900" kern="1200" dirty="0" err="1"/>
            <a:t>Framemaker</a:t>
          </a:r>
          <a:r>
            <a:rPr lang="en-US" sz="1900" kern="1200" dirty="0"/>
            <a:t>, DITA, and Markdown  </a:t>
          </a:r>
        </a:p>
      </dsp:txBody>
      <dsp:txXfrm>
        <a:off x="36896" y="1992050"/>
        <a:ext cx="6470624" cy="682028"/>
      </dsp:txXfrm>
    </dsp:sp>
    <dsp:sp modelId="{F23E1FEE-C4A3-4EF7-8138-711FA227681C}">
      <dsp:nvSpPr>
        <dsp:cNvPr id="0" name=""/>
        <dsp:cNvSpPr/>
      </dsp:nvSpPr>
      <dsp:spPr>
        <a:xfrm>
          <a:off x="0" y="2765694"/>
          <a:ext cx="6544416" cy="75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publish content as HTML5, WebHelp, PDF, Word, XHTML</a:t>
          </a:r>
        </a:p>
      </dsp:txBody>
      <dsp:txXfrm>
        <a:off x="36896" y="2802590"/>
        <a:ext cx="6470624" cy="682028"/>
      </dsp:txXfrm>
    </dsp:sp>
    <dsp:sp modelId="{B2C9E978-C060-4084-B773-F0F5CF4E5E81}">
      <dsp:nvSpPr>
        <dsp:cNvPr id="0" name=""/>
        <dsp:cNvSpPr/>
      </dsp:nvSpPr>
      <dsp:spPr>
        <a:xfrm>
          <a:off x="0" y="3576234"/>
          <a:ext cx="6544416" cy="755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Easy to add in content in XML Editor or you can edit the code manually in the Text Editor. You can focus on your content. </a:t>
          </a:r>
        </a:p>
      </dsp:txBody>
      <dsp:txXfrm>
        <a:off x="36896" y="3613130"/>
        <a:ext cx="6470624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D97AF-6F5B-4A08-ADEF-150FD3DF57D4}">
      <dsp:nvSpPr>
        <dsp:cNvPr id="0" name=""/>
        <dsp:cNvSpPr/>
      </dsp:nvSpPr>
      <dsp:spPr>
        <a:xfrm>
          <a:off x="0" y="1582241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73CA9-AA96-40D1-AEBA-442523AC7502}">
      <dsp:nvSpPr>
        <dsp:cNvPr id="0" name=""/>
        <dsp:cNvSpPr/>
      </dsp:nvSpPr>
      <dsp:spPr>
        <a:xfrm>
          <a:off x="365760" y="1242761"/>
          <a:ext cx="512064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Single source authoring – can reuse content (topics) in different formats</a:t>
          </a:r>
        </a:p>
      </dsp:txBody>
      <dsp:txXfrm>
        <a:off x="398904" y="1275905"/>
        <a:ext cx="5054352" cy="612672"/>
      </dsp:txXfrm>
    </dsp:sp>
    <dsp:sp modelId="{00BD3FE3-CF8E-44FE-A5B3-B5334760DE3D}">
      <dsp:nvSpPr>
        <dsp:cNvPr id="0" name=""/>
        <dsp:cNvSpPr/>
      </dsp:nvSpPr>
      <dsp:spPr>
        <a:xfrm>
          <a:off x="0" y="2625521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B9F7F-7076-47D8-8E39-7A1DA445D1EA}">
      <dsp:nvSpPr>
        <dsp:cNvPr id="0" name=""/>
        <dsp:cNvSpPr/>
      </dsp:nvSpPr>
      <dsp:spPr>
        <a:xfrm>
          <a:off x="365760" y="2286041"/>
          <a:ext cx="512064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Built-in project templates and pre-written manuals</a:t>
          </a:r>
        </a:p>
      </dsp:txBody>
      <dsp:txXfrm>
        <a:off x="398904" y="2319185"/>
        <a:ext cx="5054352" cy="612672"/>
      </dsp:txXfrm>
    </dsp:sp>
    <dsp:sp modelId="{E37D4ACE-6BF3-4B3E-BD41-DF824E1E9407}">
      <dsp:nvSpPr>
        <dsp:cNvPr id="0" name=""/>
        <dsp:cNvSpPr/>
      </dsp:nvSpPr>
      <dsp:spPr>
        <a:xfrm>
          <a:off x="0" y="3668801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B1420-7793-4C8C-B5F0-AFC67B375ABE}">
      <dsp:nvSpPr>
        <dsp:cNvPr id="0" name=""/>
        <dsp:cNvSpPr/>
      </dsp:nvSpPr>
      <dsp:spPr>
        <a:xfrm>
          <a:off x="365760" y="3329321"/>
          <a:ext cx="512064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Can save money, time, consistency, flexibility, </a:t>
          </a:r>
          <a:r>
            <a:rPr lang="en-US" sz="2300" kern="1200"/>
            <a:t>less repetition    </a:t>
          </a:r>
          <a:endParaRPr lang="en-US" sz="2300" kern="1200" dirty="0"/>
        </a:p>
      </dsp:txBody>
      <dsp:txXfrm>
        <a:off x="398904" y="3362465"/>
        <a:ext cx="505435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6EC2E-FC14-4445-95F3-642FC665DE11}">
      <dsp:nvSpPr>
        <dsp:cNvPr id="0" name=""/>
        <dsp:cNvSpPr/>
      </dsp:nvSpPr>
      <dsp:spPr>
        <a:xfrm>
          <a:off x="0" y="670"/>
          <a:ext cx="6400798" cy="1568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9D87D-7977-4FD7-B42B-4C432FE03E61}">
      <dsp:nvSpPr>
        <dsp:cNvPr id="0" name=""/>
        <dsp:cNvSpPr/>
      </dsp:nvSpPr>
      <dsp:spPr>
        <a:xfrm>
          <a:off x="474477" y="353587"/>
          <a:ext cx="862686" cy="86268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96440-C6B4-4A88-96F4-C3D804037358}">
      <dsp:nvSpPr>
        <dsp:cNvPr id="0" name=""/>
        <dsp:cNvSpPr/>
      </dsp:nvSpPr>
      <dsp:spPr>
        <a:xfrm>
          <a:off x="1811641" y="670"/>
          <a:ext cx="4589157" cy="156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02" tIns="166002" rIns="166002" bIns="1660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Stored as topics and other files such as images and videos. </a:t>
          </a:r>
        </a:p>
      </dsp:txBody>
      <dsp:txXfrm>
        <a:off x="1811641" y="670"/>
        <a:ext cx="4589157" cy="1568520"/>
      </dsp:txXfrm>
    </dsp:sp>
    <dsp:sp modelId="{FF43C148-22F2-4A2A-A1FB-15EC0C021A7C}">
      <dsp:nvSpPr>
        <dsp:cNvPr id="0" name=""/>
        <dsp:cNvSpPr/>
      </dsp:nvSpPr>
      <dsp:spPr>
        <a:xfrm>
          <a:off x="0" y="1961321"/>
          <a:ext cx="6400798" cy="1568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56BA1-3FE6-4AAA-A328-FE1B517DEC67}">
      <dsp:nvSpPr>
        <dsp:cNvPr id="0" name=""/>
        <dsp:cNvSpPr/>
      </dsp:nvSpPr>
      <dsp:spPr>
        <a:xfrm>
          <a:off x="474477" y="2314238"/>
          <a:ext cx="862686" cy="86268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59FAD-8673-4EF3-80F0-7C90C6148DD0}">
      <dsp:nvSpPr>
        <dsp:cNvPr id="0" name=""/>
        <dsp:cNvSpPr/>
      </dsp:nvSpPr>
      <dsp:spPr>
        <a:xfrm>
          <a:off x="1811641" y="1961321"/>
          <a:ext cx="4589157" cy="156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02" tIns="166002" rIns="166002" bIns="1660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Content organized into topics makes it easier to assemble and create user guides, user manuals, employee handbooks, policies &amp; procedures, and online help. </a:t>
          </a:r>
        </a:p>
      </dsp:txBody>
      <dsp:txXfrm>
        <a:off x="1811641" y="1961321"/>
        <a:ext cx="4589157" cy="1568520"/>
      </dsp:txXfrm>
    </dsp:sp>
    <dsp:sp modelId="{4EF0AD84-2897-4FCE-8B5A-B9FD6874919C}">
      <dsp:nvSpPr>
        <dsp:cNvPr id="0" name=""/>
        <dsp:cNvSpPr/>
      </dsp:nvSpPr>
      <dsp:spPr>
        <a:xfrm>
          <a:off x="0" y="3921972"/>
          <a:ext cx="6400798" cy="15685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9F97D-F3E1-4FF7-AFFD-BA1D273C231E}">
      <dsp:nvSpPr>
        <dsp:cNvPr id="0" name=""/>
        <dsp:cNvSpPr/>
      </dsp:nvSpPr>
      <dsp:spPr>
        <a:xfrm>
          <a:off x="474477" y="4274889"/>
          <a:ext cx="862686" cy="86268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5EE4E-4D3E-408D-A91C-40F56C1AE084}">
      <dsp:nvSpPr>
        <dsp:cNvPr id="0" name=""/>
        <dsp:cNvSpPr/>
      </dsp:nvSpPr>
      <dsp:spPr>
        <a:xfrm>
          <a:off x="1811641" y="3921972"/>
          <a:ext cx="4589157" cy="1568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02" tIns="166002" rIns="166002" bIns="1660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Content in separate topics makes it easy to edit and add content.</a:t>
          </a:r>
        </a:p>
      </dsp:txBody>
      <dsp:txXfrm>
        <a:off x="1811641" y="3921972"/>
        <a:ext cx="4589157" cy="1568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E716-A27B-4119-977B-872B45987182}">
      <dsp:nvSpPr>
        <dsp:cNvPr id="0" name=""/>
        <dsp:cNvSpPr/>
      </dsp:nvSpPr>
      <dsp:spPr>
        <a:xfrm>
          <a:off x="0" y="320664"/>
          <a:ext cx="6544416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be used to manage and publish books </a:t>
          </a:r>
        </a:p>
      </dsp:txBody>
      <dsp:txXfrm>
        <a:off x="59399" y="380063"/>
        <a:ext cx="6425618" cy="1098002"/>
      </dsp:txXfrm>
    </dsp:sp>
    <dsp:sp modelId="{F56B391C-E224-48EE-AF2D-9DDC1F3EC78F}">
      <dsp:nvSpPr>
        <dsp:cNvPr id="0" name=""/>
        <dsp:cNvSpPr/>
      </dsp:nvSpPr>
      <dsp:spPr>
        <a:xfrm>
          <a:off x="0" y="1724664"/>
          <a:ext cx="6544416" cy="1216800"/>
        </a:xfrm>
        <a:prstGeom prst="roundRect">
          <a:avLst/>
        </a:prstGeom>
        <a:solidFill>
          <a:schemeClr val="accent2">
            <a:hueOff val="4665041"/>
            <a:satOff val="7373"/>
            <a:lumOff val="-2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handle huge documents and reports</a:t>
          </a:r>
        </a:p>
      </dsp:txBody>
      <dsp:txXfrm>
        <a:off x="59399" y="1784063"/>
        <a:ext cx="6425618" cy="1098002"/>
      </dsp:txXfrm>
    </dsp:sp>
    <dsp:sp modelId="{A3B47284-D075-4E55-A545-151F2FA01E61}">
      <dsp:nvSpPr>
        <dsp:cNvPr id="0" name=""/>
        <dsp:cNvSpPr/>
      </dsp:nvSpPr>
      <dsp:spPr>
        <a:xfrm>
          <a:off x="0" y="3128664"/>
          <a:ext cx="6544416" cy="1216800"/>
        </a:xfrm>
        <a:prstGeom prst="roundRect">
          <a:avLst/>
        </a:prstGeom>
        <a:solidFill>
          <a:schemeClr val="accent2">
            <a:hueOff val="9330081"/>
            <a:satOff val="14747"/>
            <a:lumOff val="-50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$39.99/month or $479.88/year</a:t>
          </a:r>
        </a:p>
      </dsp:txBody>
      <dsp:txXfrm>
        <a:off x="59399" y="3188063"/>
        <a:ext cx="6425618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131C9-321E-426C-9484-1B4E459BA379}">
      <dsp:nvSpPr>
        <dsp:cNvPr id="0" name=""/>
        <dsp:cNvSpPr/>
      </dsp:nvSpPr>
      <dsp:spPr>
        <a:xfrm>
          <a:off x="3098" y="88363"/>
          <a:ext cx="3020933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Author </a:t>
          </a:r>
        </a:p>
      </dsp:txBody>
      <dsp:txXfrm>
        <a:off x="3098" y="88363"/>
        <a:ext cx="3020933" cy="921600"/>
      </dsp:txXfrm>
    </dsp:sp>
    <dsp:sp modelId="{62EF769F-7DC4-443D-953B-0FE2EFD0230F}">
      <dsp:nvSpPr>
        <dsp:cNvPr id="0" name=""/>
        <dsp:cNvSpPr/>
      </dsp:nvSpPr>
      <dsp:spPr>
        <a:xfrm>
          <a:off x="3098" y="1009963"/>
          <a:ext cx="3020933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Include tables, content, and graphics, XML</a:t>
          </a:r>
        </a:p>
      </dsp:txBody>
      <dsp:txXfrm>
        <a:off x="3098" y="1009963"/>
        <a:ext cx="3020933" cy="3024990"/>
      </dsp:txXfrm>
    </dsp:sp>
    <dsp:sp modelId="{71D4DED6-84A0-4BEC-B064-5B49245A1B17}">
      <dsp:nvSpPr>
        <dsp:cNvPr id="0" name=""/>
        <dsp:cNvSpPr/>
      </dsp:nvSpPr>
      <dsp:spPr>
        <a:xfrm>
          <a:off x="3446963" y="88363"/>
          <a:ext cx="3020933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Manage </a:t>
          </a:r>
        </a:p>
      </dsp:txBody>
      <dsp:txXfrm>
        <a:off x="3446963" y="88363"/>
        <a:ext cx="3020933" cy="921600"/>
      </dsp:txXfrm>
    </dsp:sp>
    <dsp:sp modelId="{11FE7CB1-4569-446F-B92D-0932C3AF3690}">
      <dsp:nvSpPr>
        <dsp:cNvPr id="0" name=""/>
        <dsp:cNvSpPr/>
      </dsp:nvSpPr>
      <dsp:spPr>
        <a:xfrm>
          <a:off x="3446963" y="1009963"/>
          <a:ext cx="3020933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Use and share within a team for reviews and collaboration </a:t>
          </a:r>
        </a:p>
      </dsp:txBody>
      <dsp:txXfrm>
        <a:off x="3446963" y="1009963"/>
        <a:ext cx="3020933" cy="3024990"/>
      </dsp:txXfrm>
    </dsp:sp>
    <dsp:sp modelId="{42B9F95C-4C2C-4A41-8FF2-AE9E2B714C64}">
      <dsp:nvSpPr>
        <dsp:cNvPr id="0" name=""/>
        <dsp:cNvSpPr/>
      </dsp:nvSpPr>
      <dsp:spPr>
        <a:xfrm>
          <a:off x="6890827" y="88363"/>
          <a:ext cx="3020933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Publish </a:t>
          </a:r>
        </a:p>
      </dsp:txBody>
      <dsp:txXfrm>
        <a:off x="6890827" y="88363"/>
        <a:ext cx="3020933" cy="921600"/>
      </dsp:txXfrm>
    </dsp:sp>
    <dsp:sp modelId="{AD6348D3-46DB-4D45-9B0F-84AEE8825117}">
      <dsp:nvSpPr>
        <dsp:cNvPr id="0" name=""/>
        <dsp:cNvSpPr/>
      </dsp:nvSpPr>
      <dsp:spPr>
        <a:xfrm>
          <a:off x="6890827" y="1009963"/>
          <a:ext cx="3020933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PDF, HTML, Kindle, EPUB, Kindle, IOS, Android, Web Help</a:t>
          </a:r>
        </a:p>
      </dsp:txBody>
      <dsp:txXfrm>
        <a:off x="6890827" y="1009963"/>
        <a:ext cx="3020933" cy="3024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B7B88-EF50-4AC9-8365-349F9EB7B4F1}">
      <dsp:nvSpPr>
        <dsp:cNvPr id="0" name=""/>
        <dsp:cNvSpPr/>
      </dsp:nvSpPr>
      <dsp:spPr>
        <a:xfrm>
          <a:off x="0" y="48539"/>
          <a:ext cx="991486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Template-</a:t>
          </a:r>
          <a:r>
            <a:rPr lang="en-US" sz="2400" kern="1200" baseline="0" dirty="0"/>
            <a:t>based approach to create documents but must be careful to follow exact processes.  </a:t>
          </a:r>
          <a:endParaRPr lang="en-US" sz="2400" kern="1200" dirty="0"/>
        </a:p>
      </dsp:txBody>
      <dsp:txXfrm>
        <a:off x="46606" y="95145"/>
        <a:ext cx="9821648" cy="861507"/>
      </dsp:txXfrm>
    </dsp:sp>
    <dsp:sp modelId="{067652AF-1E01-4A16-90F4-9032FED36A94}">
      <dsp:nvSpPr>
        <dsp:cNvPr id="0" name=""/>
        <dsp:cNvSpPr/>
      </dsp:nvSpPr>
      <dsp:spPr>
        <a:xfrm>
          <a:off x="0" y="1072379"/>
          <a:ext cx="991486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Not intuitive and wasn’t very user-friendly.</a:t>
          </a:r>
        </a:p>
      </dsp:txBody>
      <dsp:txXfrm>
        <a:off x="46606" y="1118985"/>
        <a:ext cx="9821648" cy="861507"/>
      </dsp:txXfrm>
    </dsp:sp>
    <dsp:sp modelId="{EB90AAE9-8178-45E5-A6C4-CC600DA3E57E}">
      <dsp:nvSpPr>
        <dsp:cNvPr id="0" name=""/>
        <dsp:cNvSpPr/>
      </dsp:nvSpPr>
      <dsp:spPr>
        <a:xfrm>
          <a:off x="0" y="2096219"/>
          <a:ext cx="991486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Cross</a:t>
          </a:r>
          <a:r>
            <a:rPr lang="en-US" sz="2400" kern="1200" baseline="0" dirty="0"/>
            <a:t> references were hard to resolve. If you were to inherit document files with problems with formatting it would take time to clean it up. </a:t>
          </a:r>
          <a:endParaRPr lang="en-US" sz="2400" kern="1200" dirty="0"/>
        </a:p>
      </dsp:txBody>
      <dsp:txXfrm>
        <a:off x="46606" y="2142825"/>
        <a:ext cx="9821648" cy="861507"/>
      </dsp:txXfrm>
    </dsp:sp>
    <dsp:sp modelId="{90F85CA6-3AE1-4F8F-91CE-F8F075CD0FA0}">
      <dsp:nvSpPr>
        <dsp:cNvPr id="0" name=""/>
        <dsp:cNvSpPr/>
      </dsp:nvSpPr>
      <dsp:spPr>
        <a:xfrm>
          <a:off x="0" y="3120058"/>
          <a:ext cx="991486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Could be a problem as technical documents needs to be regularly edited and updated. </a:t>
          </a:r>
        </a:p>
      </dsp:txBody>
      <dsp:txXfrm>
        <a:off x="46606" y="3166664"/>
        <a:ext cx="9821648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A766DE-722B-42D3-BD7B-23C5C69F0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EB6BD-953C-43D2-A30F-26B6D5919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1C3A0E1-C070-4846-A341-B1E249ABA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1078231"/>
            <a:ext cx="12192607" cy="5779769"/>
          </a:xfrm>
          <a:custGeom>
            <a:avLst/>
            <a:gdLst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11845200 w 12192607"/>
              <a:gd name="connsiteY5" fmla="*/ 2214293 h 5779769"/>
              <a:gd name="connsiteX6" fmla="*/ 11845200 w 12192607"/>
              <a:gd name="connsiteY6" fmla="*/ 2214290 h 5779769"/>
              <a:gd name="connsiteX7" fmla="*/ 3758932 w 12192607"/>
              <a:gd name="connsiteY7" fmla="*/ 2214290 h 5779769"/>
              <a:gd name="connsiteX8" fmla="*/ 3758932 w 12192607"/>
              <a:gd name="connsiteY8" fmla="*/ 2216824 h 5779769"/>
              <a:gd name="connsiteX9" fmla="*/ 3658749 w 12192607"/>
              <a:gd name="connsiteY9" fmla="*/ 2214290 h 5779769"/>
              <a:gd name="connsiteX10" fmla="*/ 19494 w 12192607"/>
              <a:gd name="connsiteY10" fmla="*/ 5498408 h 5779769"/>
              <a:gd name="connsiteX11" fmla="*/ 5286 w 12192607"/>
              <a:gd name="connsiteY11" fmla="*/ 5779769 h 5779769"/>
              <a:gd name="connsiteX12" fmla="*/ 607 w 12192607"/>
              <a:gd name="connsiteY12" fmla="*/ 5779769 h 5779769"/>
              <a:gd name="connsiteX13" fmla="*/ 607 w 12192607"/>
              <a:gd name="connsiteY13" fmla="*/ 1275833 h 5779769"/>
              <a:gd name="connsiteX14" fmla="*/ 0 w 12192607"/>
              <a:gd name="connsiteY14" fmla="*/ 1275833 h 5779769"/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11845200 w 12192607"/>
              <a:gd name="connsiteY5" fmla="*/ 2214293 h 5779769"/>
              <a:gd name="connsiteX6" fmla="*/ 11845200 w 12192607"/>
              <a:gd name="connsiteY6" fmla="*/ 2214290 h 5779769"/>
              <a:gd name="connsiteX7" fmla="*/ 3758932 w 12192607"/>
              <a:gd name="connsiteY7" fmla="*/ 2214290 h 5779769"/>
              <a:gd name="connsiteX8" fmla="*/ 3658749 w 12192607"/>
              <a:gd name="connsiteY8" fmla="*/ 2214290 h 5779769"/>
              <a:gd name="connsiteX9" fmla="*/ 19494 w 12192607"/>
              <a:gd name="connsiteY9" fmla="*/ 5498408 h 5779769"/>
              <a:gd name="connsiteX10" fmla="*/ 5286 w 12192607"/>
              <a:gd name="connsiteY10" fmla="*/ 5779769 h 5779769"/>
              <a:gd name="connsiteX11" fmla="*/ 607 w 12192607"/>
              <a:gd name="connsiteY11" fmla="*/ 5779769 h 5779769"/>
              <a:gd name="connsiteX12" fmla="*/ 607 w 12192607"/>
              <a:gd name="connsiteY12" fmla="*/ 1275833 h 5779769"/>
              <a:gd name="connsiteX13" fmla="*/ 0 w 12192607"/>
              <a:gd name="connsiteY13" fmla="*/ 1275833 h 5779769"/>
              <a:gd name="connsiteX14" fmla="*/ 0 w 12192607"/>
              <a:gd name="connsiteY14" fmla="*/ 0 h 5779769"/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11845200 w 12192607"/>
              <a:gd name="connsiteY5" fmla="*/ 2214293 h 5779769"/>
              <a:gd name="connsiteX6" fmla="*/ 3758932 w 12192607"/>
              <a:gd name="connsiteY6" fmla="*/ 2214290 h 5779769"/>
              <a:gd name="connsiteX7" fmla="*/ 3658749 w 12192607"/>
              <a:gd name="connsiteY7" fmla="*/ 2214290 h 5779769"/>
              <a:gd name="connsiteX8" fmla="*/ 19494 w 12192607"/>
              <a:gd name="connsiteY8" fmla="*/ 5498408 h 5779769"/>
              <a:gd name="connsiteX9" fmla="*/ 5286 w 12192607"/>
              <a:gd name="connsiteY9" fmla="*/ 5779769 h 5779769"/>
              <a:gd name="connsiteX10" fmla="*/ 607 w 12192607"/>
              <a:gd name="connsiteY10" fmla="*/ 5779769 h 5779769"/>
              <a:gd name="connsiteX11" fmla="*/ 607 w 12192607"/>
              <a:gd name="connsiteY11" fmla="*/ 1275833 h 5779769"/>
              <a:gd name="connsiteX12" fmla="*/ 0 w 12192607"/>
              <a:gd name="connsiteY12" fmla="*/ 1275833 h 5779769"/>
              <a:gd name="connsiteX13" fmla="*/ 0 w 12192607"/>
              <a:gd name="connsiteY13" fmla="*/ 0 h 5779769"/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3758932 w 12192607"/>
              <a:gd name="connsiteY5" fmla="*/ 2214290 h 5779769"/>
              <a:gd name="connsiteX6" fmla="*/ 3658749 w 12192607"/>
              <a:gd name="connsiteY6" fmla="*/ 2214290 h 5779769"/>
              <a:gd name="connsiteX7" fmla="*/ 19494 w 12192607"/>
              <a:gd name="connsiteY7" fmla="*/ 5498408 h 5779769"/>
              <a:gd name="connsiteX8" fmla="*/ 5286 w 12192607"/>
              <a:gd name="connsiteY8" fmla="*/ 5779769 h 5779769"/>
              <a:gd name="connsiteX9" fmla="*/ 607 w 12192607"/>
              <a:gd name="connsiteY9" fmla="*/ 5779769 h 5779769"/>
              <a:gd name="connsiteX10" fmla="*/ 607 w 12192607"/>
              <a:gd name="connsiteY10" fmla="*/ 1275833 h 5779769"/>
              <a:gd name="connsiteX11" fmla="*/ 0 w 12192607"/>
              <a:gd name="connsiteY11" fmla="*/ 1275833 h 5779769"/>
              <a:gd name="connsiteX12" fmla="*/ 0 w 12192607"/>
              <a:gd name="connsiteY12" fmla="*/ 0 h 5779769"/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3658749 w 12192607"/>
              <a:gd name="connsiteY5" fmla="*/ 2214290 h 5779769"/>
              <a:gd name="connsiteX6" fmla="*/ 19494 w 12192607"/>
              <a:gd name="connsiteY6" fmla="*/ 5498408 h 5779769"/>
              <a:gd name="connsiteX7" fmla="*/ 5286 w 12192607"/>
              <a:gd name="connsiteY7" fmla="*/ 5779769 h 5779769"/>
              <a:gd name="connsiteX8" fmla="*/ 607 w 12192607"/>
              <a:gd name="connsiteY8" fmla="*/ 5779769 h 5779769"/>
              <a:gd name="connsiteX9" fmla="*/ 607 w 12192607"/>
              <a:gd name="connsiteY9" fmla="*/ 1275833 h 5779769"/>
              <a:gd name="connsiteX10" fmla="*/ 0 w 12192607"/>
              <a:gd name="connsiteY10" fmla="*/ 1275833 h 5779769"/>
              <a:gd name="connsiteX11" fmla="*/ 0 w 12192607"/>
              <a:gd name="connsiteY11" fmla="*/ 0 h 577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607" h="5779769">
                <a:moveTo>
                  <a:pt x="0" y="0"/>
                </a:moveTo>
                <a:lnTo>
                  <a:pt x="12192607" y="0"/>
                </a:lnTo>
                <a:lnTo>
                  <a:pt x="12192607" y="614088"/>
                </a:lnTo>
                <a:lnTo>
                  <a:pt x="12192607" y="1275833"/>
                </a:lnTo>
                <a:lnTo>
                  <a:pt x="12192607" y="2214293"/>
                </a:lnTo>
                <a:lnTo>
                  <a:pt x="3658749" y="2214290"/>
                </a:lnTo>
                <a:cubicBezTo>
                  <a:pt x="1764684" y="2214290"/>
                  <a:pt x="206827" y="3653768"/>
                  <a:pt x="19494" y="5498408"/>
                </a:cubicBezTo>
                <a:lnTo>
                  <a:pt x="5286" y="5779769"/>
                </a:lnTo>
                <a:lnTo>
                  <a:pt x="607" y="5779769"/>
                </a:lnTo>
                <a:lnTo>
                  <a:pt x="607" y="1275833"/>
                </a:lnTo>
                <a:lnTo>
                  <a:pt x="0" y="1275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39B2394-83A9-4596-9FEA-51F94833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597208"/>
            <a:ext cx="3132577" cy="3260792"/>
          </a:xfrm>
          <a:custGeom>
            <a:avLst/>
            <a:gdLst>
              <a:gd name="connsiteX0" fmla="*/ 3132577 w 3132577"/>
              <a:gd name="connsiteY0" fmla="*/ 0 h 3260792"/>
              <a:gd name="connsiteX1" fmla="*/ 3132577 w 3132577"/>
              <a:gd name="connsiteY1" fmla="*/ 3260792 h 3260792"/>
              <a:gd name="connsiteX2" fmla="*/ 0 w 3132577"/>
              <a:gd name="connsiteY2" fmla="*/ 3260792 h 3260792"/>
              <a:gd name="connsiteX3" fmla="*/ 49518 w 3132577"/>
              <a:gd name="connsiteY3" fmla="*/ 3254500 h 3260792"/>
              <a:gd name="connsiteX4" fmla="*/ 3131620 w 3132577"/>
              <a:gd name="connsiteY4" fmla="*/ 12589 h 326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577" h="3260792">
                <a:moveTo>
                  <a:pt x="3132577" y="0"/>
                </a:moveTo>
                <a:lnTo>
                  <a:pt x="3132577" y="3260792"/>
                </a:lnTo>
                <a:lnTo>
                  <a:pt x="0" y="3260792"/>
                </a:lnTo>
                <a:lnTo>
                  <a:pt x="49518" y="3254500"/>
                </a:lnTo>
                <a:cubicBezTo>
                  <a:pt x="1684321" y="3004707"/>
                  <a:pt x="2963023" y="1672736"/>
                  <a:pt x="3131620" y="1258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0AE7C9-474D-484E-B052-BE20CEFC4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129" y="0"/>
            <a:ext cx="5239871" cy="6858000"/>
          </a:xfrm>
          <a:custGeom>
            <a:avLst/>
            <a:gdLst>
              <a:gd name="connsiteX0" fmla="*/ 0 w 5321419"/>
              <a:gd name="connsiteY0" fmla="*/ 0 h 6858000"/>
              <a:gd name="connsiteX1" fmla="*/ 4106991 w 5321419"/>
              <a:gd name="connsiteY1" fmla="*/ 0 h 6858000"/>
              <a:gd name="connsiteX2" fmla="*/ 4996132 w 5321419"/>
              <a:gd name="connsiteY2" fmla="*/ 0 h 6858000"/>
              <a:gd name="connsiteX3" fmla="*/ 5321419 w 5321419"/>
              <a:gd name="connsiteY3" fmla="*/ 0 h 6858000"/>
              <a:gd name="connsiteX4" fmla="*/ 5321419 w 5321419"/>
              <a:gd name="connsiteY4" fmla="*/ 6858000 h 6858000"/>
              <a:gd name="connsiteX5" fmla="*/ 4996132 w 5321419"/>
              <a:gd name="connsiteY5" fmla="*/ 6858000 h 6858000"/>
              <a:gd name="connsiteX6" fmla="*/ 4106991 w 5321419"/>
              <a:gd name="connsiteY6" fmla="*/ 6858000 h 6858000"/>
              <a:gd name="connsiteX7" fmla="*/ 3487759 w 5321419"/>
              <a:gd name="connsiteY7" fmla="*/ 6858000 h 6858000"/>
              <a:gd name="connsiteX8" fmla="*/ 3487759 w 5321419"/>
              <a:gd name="connsiteY8" fmla="*/ 3674652 h 6858000"/>
              <a:gd name="connsiteX9" fmla="*/ 3491766 w 5321419"/>
              <a:gd name="connsiteY9" fmla="*/ 3516180 h 6858000"/>
              <a:gd name="connsiteX10" fmla="*/ 335095 w 5321419"/>
              <a:gd name="connsiteY10" fmla="*/ 18153 h 6858000"/>
              <a:gd name="connsiteX11" fmla="*/ 0 w 5321419"/>
              <a:gd name="connsiteY11" fmla="*/ 12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21419" h="6858000">
                <a:moveTo>
                  <a:pt x="0" y="0"/>
                </a:moveTo>
                <a:lnTo>
                  <a:pt x="4106991" y="0"/>
                </a:lnTo>
                <a:lnTo>
                  <a:pt x="4996132" y="0"/>
                </a:lnTo>
                <a:lnTo>
                  <a:pt x="5321419" y="0"/>
                </a:lnTo>
                <a:lnTo>
                  <a:pt x="5321419" y="6858000"/>
                </a:lnTo>
                <a:lnTo>
                  <a:pt x="4996132" y="6858000"/>
                </a:lnTo>
                <a:lnTo>
                  <a:pt x="4106991" y="6858000"/>
                </a:lnTo>
                <a:lnTo>
                  <a:pt x="3487759" y="6858000"/>
                </a:lnTo>
                <a:lnTo>
                  <a:pt x="3487759" y="3674652"/>
                </a:lnTo>
                <a:lnTo>
                  <a:pt x="3491766" y="3516180"/>
                </a:lnTo>
                <a:cubicBezTo>
                  <a:pt x="3491766" y="1695618"/>
                  <a:pt x="2108150" y="198217"/>
                  <a:pt x="335095" y="18153"/>
                </a:cubicBezTo>
                <a:lnTo>
                  <a:pt x="0" y="12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CF126-211D-214C-E878-0325D6A0D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800"/>
            <a:ext cx="7315200" cy="323793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Tools and Technologies for Tech </a:t>
            </a:r>
            <a:r>
              <a:rPr lang="en-US" sz="6000">
                <a:solidFill>
                  <a:srgbClr val="FFFFFF"/>
                </a:solidFill>
              </a:rPr>
              <a:t>Writers 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94B86-0CF4-5EED-B5B2-8BC9A5F84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9325"/>
            <a:ext cx="6724650" cy="9928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Sarim Proeung</a:t>
            </a:r>
          </a:p>
        </p:txBody>
      </p:sp>
    </p:spTree>
    <p:extLst>
      <p:ext uri="{BB962C8B-B14F-4D97-AF65-F5344CB8AC3E}">
        <p14:creationId xmlns:p14="http://schemas.microsoft.com/office/powerpoint/2010/main" val="13168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2B84E4-3649-482C-BD35-51CFD74F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E25BC1-2985-4214-A507-0A333899D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67201" cy="6858000"/>
          </a:xfrm>
          <a:custGeom>
            <a:avLst/>
            <a:gdLst>
              <a:gd name="connsiteX0" fmla="*/ 0 w 4267201"/>
              <a:gd name="connsiteY0" fmla="*/ 0 h 6858000"/>
              <a:gd name="connsiteX1" fmla="*/ 4267201 w 4267201"/>
              <a:gd name="connsiteY1" fmla="*/ 0 h 6858000"/>
              <a:gd name="connsiteX2" fmla="*/ 4267201 w 4267201"/>
              <a:gd name="connsiteY2" fmla="*/ 1397000 h 6858000"/>
              <a:gd name="connsiteX3" fmla="*/ 4267201 w 4267201"/>
              <a:gd name="connsiteY3" fmla="*/ 1600200 h 6858000"/>
              <a:gd name="connsiteX4" fmla="*/ 4267201 w 4267201"/>
              <a:gd name="connsiteY4" fmla="*/ 4205703 h 6858000"/>
              <a:gd name="connsiteX5" fmla="*/ 4265081 w 4267201"/>
              <a:gd name="connsiteY5" fmla="*/ 4250752 h 6858000"/>
              <a:gd name="connsiteX6" fmla="*/ 4265081 w 4267201"/>
              <a:gd name="connsiteY6" fmla="*/ 4276165 h 6858000"/>
              <a:gd name="connsiteX7" fmla="*/ 4263877 w 4267201"/>
              <a:gd name="connsiteY7" fmla="*/ 4276165 h 6858000"/>
              <a:gd name="connsiteX8" fmla="*/ 4258654 w 4267201"/>
              <a:gd name="connsiteY8" fmla="*/ 4386466 h 6858000"/>
              <a:gd name="connsiteX9" fmla="*/ 1819737 w 4267201"/>
              <a:gd name="connsiteY9" fmla="*/ 6840915 h 6858000"/>
              <a:gd name="connsiteX10" fmla="*/ 1553968 w 4267201"/>
              <a:gd name="connsiteY10" fmla="*/ 6854335 h 6858000"/>
              <a:gd name="connsiteX11" fmla="*/ 1553968 w 4267201"/>
              <a:gd name="connsiteY11" fmla="*/ 6858000 h 6858000"/>
              <a:gd name="connsiteX12" fmla="*/ 0 w 4267201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7201" h="6858000">
                <a:moveTo>
                  <a:pt x="0" y="0"/>
                </a:moveTo>
                <a:lnTo>
                  <a:pt x="4267201" y="0"/>
                </a:lnTo>
                <a:lnTo>
                  <a:pt x="4267201" y="1397000"/>
                </a:lnTo>
                <a:lnTo>
                  <a:pt x="4267201" y="1600200"/>
                </a:lnTo>
                <a:lnTo>
                  <a:pt x="4267201" y="4205703"/>
                </a:lnTo>
                <a:lnTo>
                  <a:pt x="4265081" y="4250752"/>
                </a:lnTo>
                <a:lnTo>
                  <a:pt x="4265081" y="4276165"/>
                </a:lnTo>
                <a:lnTo>
                  <a:pt x="4263877" y="4276165"/>
                </a:lnTo>
                <a:lnTo>
                  <a:pt x="4258654" y="4386466"/>
                </a:lnTo>
                <a:cubicBezTo>
                  <a:pt x="4135569" y="5679631"/>
                  <a:pt x="3110552" y="6709825"/>
                  <a:pt x="1819737" y="6840915"/>
                </a:cubicBezTo>
                <a:lnTo>
                  <a:pt x="1553968" y="6854335"/>
                </a:lnTo>
                <a:lnTo>
                  <a:pt x="155396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F04A5C-6715-4359-A8D6-200E88C29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08254"/>
            <a:ext cx="12192000" cy="4549747"/>
          </a:xfrm>
          <a:custGeom>
            <a:avLst/>
            <a:gdLst>
              <a:gd name="connsiteX0" fmla="*/ 0 w 12192000"/>
              <a:gd name="connsiteY0" fmla="*/ 0 h 4549747"/>
              <a:gd name="connsiteX1" fmla="*/ 4679 w 12192000"/>
              <a:gd name="connsiteY1" fmla="*/ 0 h 4549747"/>
              <a:gd name="connsiteX2" fmla="*/ 18887 w 12192000"/>
              <a:gd name="connsiteY2" fmla="*/ 281361 h 4549747"/>
              <a:gd name="connsiteX3" fmla="*/ 3658142 w 12192000"/>
              <a:gd name="connsiteY3" fmla="*/ 3565479 h 4549747"/>
              <a:gd name="connsiteX4" fmla="*/ 3758325 w 12192000"/>
              <a:gd name="connsiteY4" fmla="*/ 3562945 h 4549747"/>
              <a:gd name="connsiteX5" fmla="*/ 3758325 w 12192000"/>
              <a:gd name="connsiteY5" fmla="*/ 3565479 h 4549747"/>
              <a:gd name="connsiteX6" fmla="*/ 11844593 w 12192000"/>
              <a:gd name="connsiteY6" fmla="*/ 3565479 h 4549747"/>
              <a:gd name="connsiteX7" fmla="*/ 11844593 w 12192000"/>
              <a:gd name="connsiteY7" fmla="*/ 3565476 h 4549747"/>
              <a:gd name="connsiteX8" fmla="*/ 12192000 w 12192000"/>
              <a:gd name="connsiteY8" fmla="*/ 3565476 h 4549747"/>
              <a:gd name="connsiteX9" fmla="*/ 12192000 w 12192000"/>
              <a:gd name="connsiteY9" fmla="*/ 4417168 h 4549747"/>
              <a:gd name="connsiteX10" fmla="*/ 12192000 w 12192000"/>
              <a:gd name="connsiteY10" fmla="*/ 4549747 h 4549747"/>
              <a:gd name="connsiteX11" fmla="*/ 0 w 12192000"/>
              <a:gd name="connsiteY11" fmla="*/ 4549747 h 454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49747">
                <a:moveTo>
                  <a:pt x="0" y="0"/>
                </a:moveTo>
                <a:lnTo>
                  <a:pt x="4679" y="0"/>
                </a:lnTo>
                <a:lnTo>
                  <a:pt x="18887" y="281361"/>
                </a:lnTo>
                <a:cubicBezTo>
                  <a:pt x="206220" y="2126001"/>
                  <a:pt x="1764077" y="3565479"/>
                  <a:pt x="3658142" y="3565479"/>
                </a:cubicBezTo>
                <a:lnTo>
                  <a:pt x="3758325" y="3562945"/>
                </a:lnTo>
                <a:lnTo>
                  <a:pt x="3758325" y="3565479"/>
                </a:lnTo>
                <a:lnTo>
                  <a:pt x="11844593" y="3565479"/>
                </a:lnTo>
                <a:lnTo>
                  <a:pt x="11844593" y="3565476"/>
                </a:lnTo>
                <a:lnTo>
                  <a:pt x="12192000" y="3565476"/>
                </a:lnTo>
                <a:lnTo>
                  <a:pt x="12192000" y="4417168"/>
                </a:lnTo>
                <a:lnTo>
                  <a:pt x="12192000" y="4549747"/>
                </a:lnTo>
                <a:lnTo>
                  <a:pt x="0" y="4549747"/>
                </a:lnTo>
                <a:close/>
              </a:path>
            </a:pathLst>
          </a:custGeom>
          <a:solidFill>
            <a:schemeClr val="accent2">
              <a:lumMod val="75000"/>
              <a:alpha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2500D-5AF6-56DC-EA4B-BACCE53D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358776" cy="3886200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Adobe FrameMaker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C782BD-C310-F1E2-CB52-101994685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224450"/>
              </p:ext>
            </p:extLst>
          </p:nvPr>
        </p:nvGraphicFramePr>
        <p:xfrm>
          <a:off x="5037984" y="591671"/>
          <a:ext cx="6544416" cy="466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03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6A68-08B5-E357-FD68-F6F7F450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can do?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CE38FD0-D3A4-7FED-DBA2-9A9FE08360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919673"/>
          <a:ext cx="9914860" cy="4123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95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839E3-6C57-7C73-CDD8-A337A4C9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08055"/>
              </p:ext>
            </p:extLst>
          </p:nvPr>
        </p:nvGraphicFramePr>
        <p:xfrm>
          <a:off x="914400" y="1919673"/>
          <a:ext cx="9914860" cy="4123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9C03E01-C88E-E0F4-7AFA-16CCC890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34557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0E4338-08DA-4872-90B0-8A5F96ADF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97896-00E1-4EAF-86AF-CAEE0E99F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0DE605-9FA9-43F7-9040-576E3AF4A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88614" y="-1255373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DBF61-EA98-4376-AA6B-83854BD34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80663" y="-1255372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4450-F31F-5ED9-92CA-5DADF497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346824" cy="36576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MadCap Flare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CD8FF-FEF5-1338-3889-DF94EB4DB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5365"/>
              </p:ext>
            </p:extLst>
          </p:nvPr>
        </p:nvGraphicFramePr>
        <p:xfrm>
          <a:off x="4953000" y="685801"/>
          <a:ext cx="6629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4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2B84E4-3649-482C-BD35-51CFD74F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E25BC1-2985-4214-A507-0A333899D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67201" cy="6858000"/>
          </a:xfrm>
          <a:custGeom>
            <a:avLst/>
            <a:gdLst>
              <a:gd name="connsiteX0" fmla="*/ 0 w 4267201"/>
              <a:gd name="connsiteY0" fmla="*/ 0 h 6858000"/>
              <a:gd name="connsiteX1" fmla="*/ 4267201 w 4267201"/>
              <a:gd name="connsiteY1" fmla="*/ 0 h 6858000"/>
              <a:gd name="connsiteX2" fmla="*/ 4267201 w 4267201"/>
              <a:gd name="connsiteY2" fmla="*/ 1397000 h 6858000"/>
              <a:gd name="connsiteX3" fmla="*/ 4267201 w 4267201"/>
              <a:gd name="connsiteY3" fmla="*/ 1600200 h 6858000"/>
              <a:gd name="connsiteX4" fmla="*/ 4267201 w 4267201"/>
              <a:gd name="connsiteY4" fmla="*/ 4205703 h 6858000"/>
              <a:gd name="connsiteX5" fmla="*/ 4265081 w 4267201"/>
              <a:gd name="connsiteY5" fmla="*/ 4250752 h 6858000"/>
              <a:gd name="connsiteX6" fmla="*/ 4265081 w 4267201"/>
              <a:gd name="connsiteY6" fmla="*/ 4276165 h 6858000"/>
              <a:gd name="connsiteX7" fmla="*/ 4263877 w 4267201"/>
              <a:gd name="connsiteY7" fmla="*/ 4276165 h 6858000"/>
              <a:gd name="connsiteX8" fmla="*/ 4258654 w 4267201"/>
              <a:gd name="connsiteY8" fmla="*/ 4386466 h 6858000"/>
              <a:gd name="connsiteX9" fmla="*/ 1819737 w 4267201"/>
              <a:gd name="connsiteY9" fmla="*/ 6840915 h 6858000"/>
              <a:gd name="connsiteX10" fmla="*/ 1553968 w 4267201"/>
              <a:gd name="connsiteY10" fmla="*/ 6854335 h 6858000"/>
              <a:gd name="connsiteX11" fmla="*/ 1553968 w 4267201"/>
              <a:gd name="connsiteY11" fmla="*/ 6858000 h 6858000"/>
              <a:gd name="connsiteX12" fmla="*/ 0 w 4267201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7201" h="6858000">
                <a:moveTo>
                  <a:pt x="0" y="0"/>
                </a:moveTo>
                <a:lnTo>
                  <a:pt x="4267201" y="0"/>
                </a:lnTo>
                <a:lnTo>
                  <a:pt x="4267201" y="1397000"/>
                </a:lnTo>
                <a:lnTo>
                  <a:pt x="4267201" y="1600200"/>
                </a:lnTo>
                <a:lnTo>
                  <a:pt x="4267201" y="4205703"/>
                </a:lnTo>
                <a:lnTo>
                  <a:pt x="4265081" y="4250752"/>
                </a:lnTo>
                <a:lnTo>
                  <a:pt x="4265081" y="4276165"/>
                </a:lnTo>
                <a:lnTo>
                  <a:pt x="4263877" y="4276165"/>
                </a:lnTo>
                <a:lnTo>
                  <a:pt x="4258654" y="4386466"/>
                </a:lnTo>
                <a:cubicBezTo>
                  <a:pt x="4135569" y="5679631"/>
                  <a:pt x="3110552" y="6709825"/>
                  <a:pt x="1819737" y="6840915"/>
                </a:cubicBezTo>
                <a:lnTo>
                  <a:pt x="1553968" y="6854335"/>
                </a:lnTo>
                <a:lnTo>
                  <a:pt x="155396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F04A5C-6715-4359-A8D6-200E88C29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08254"/>
            <a:ext cx="12192000" cy="4549747"/>
          </a:xfrm>
          <a:custGeom>
            <a:avLst/>
            <a:gdLst>
              <a:gd name="connsiteX0" fmla="*/ 0 w 12192000"/>
              <a:gd name="connsiteY0" fmla="*/ 0 h 4549747"/>
              <a:gd name="connsiteX1" fmla="*/ 4679 w 12192000"/>
              <a:gd name="connsiteY1" fmla="*/ 0 h 4549747"/>
              <a:gd name="connsiteX2" fmla="*/ 18887 w 12192000"/>
              <a:gd name="connsiteY2" fmla="*/ 281361 h 4549747"/>
              <a:gd name="connsiteX3" fmla="*/ 3658142 w 12192000"/>
              <a:gd name="connsiteY3" fmla="*/ 3565479 h 4549747"/>
              <a:gd name="connsiteX4" fmla="*/ 3758325 w 12192000"/>
              <a:gd name="connsiteY4" fmla="*/ 3562945 h 4549747"/>
              <a:gd name="connsiteX5" fmla="*/ 3758325 w 12192000"/>
              <a:gd name="connsiteY5" fmla="*/ 3565479 h 4549747"/>
              <a:gd name="connsiteX6" fmla="*/ 11844593 w 12192000"/>
              <a:gd name="connsiteY6" fmla="*/ 3565479 h 4549747"/>
              <a:gd name="connsiteX7" fmla="*/ 11844593 w 12192000"/>
              <a:gd name="connsiteY7" fmla="*/ 3565476 h 4549747"/>
              <a:gd name="connsiteX8" fmla="*/ 12192000 w 12192000"/>
              <a:gd name="connsiteY8" fmla="*/ 3565476 h 4549747"/>
              <a:gd name="connsiteX9" fmla="*/ 12192000 w 12192000"/>
              <a:gd name="connsiteY9" fmla="*/ 4417168 h 4549747"/>
              <a:gd name="connsiteX10" fmla="*/ 12192000 w 12192000"/>
              <a:gd name="connsiteY10" fmla="*/ 4549747 h 4549747"/>
              <a:gd name="connsiteX11" fmla="*/ 0 w 12192000"/>
              <a:gd name="connsiteY11" fmla="*/ 4549747 h 454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49747">
                <a:moveTo>
                  <a:pt x="0" y="0"/>
                </a:moveTo>
                <a:lnTo>
                  <a:pt x="4679" y="0"/>
                </a:lnTo>
                <a:lnTo>
                  <a:pt x="18887" y="281361"/>
                </a:lnTo>
                <a:cubicBezTo>
                  <a:pt x="206220" y="2126001"/>
                  <a:pt x="1764077" y="3565479"/>
                  <a:pt x="3658142" y="3565479"/>
                </a:cubicBezTo>
                <a:lnTo>
                  <a:pt x="3758325" y="3562945"/>
                </a:lnTo>
                <a:lnTo>
                  <a:pt x="3758325" y="3565479"/>
                </a:lnTo>
                <a:lnTo>
                  <a:pt x="11844593" y="3565479"/>
                </a:lnTo>
                <a:lnTo>
                  <a:pt x="11844593" y="3565476"/>
                </a:lnTo>
                <a:lnTo>
                  <a:pt x="12192000" y="3565476"/>
                </a:lnTo>
                <a:lnTo>
                  <a:pt x="12192000" y="4417168"/>
                </a:lnTo>
                <a:lnTo>
                  <a:pt x="12192000" y="4549747"/>
                </a:lnTo>
                <a:lnTo>
                  <a:pt x="0" y="4549747"/>
                </a:lnTo>
                <a:close/>
              </a:path>
            </a:pathLst>
          </a:custGeom>
          <a:solidFill>
            <a:schemeClr val="accent2">
              <a:lumMod val="75000"/>
              <a:alpha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46410-1B6B-2352-3B3A-8371C2C5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358776" cy="38862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6E08E-C6C0-2054-DDFC-AD939534C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635353"/>
              </p:ext>
            </p:extLst>
          </p:nvPr>
        </p:nvGraphicFramePr>
        <p:xfrm>
          <a:off x="5037984" y="591671"/>
          <a:ext cx="6544416" cy="466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71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6A3FE7-60D1-46EB-85C0-DA73D11F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294D02-7B12-44A2-ADE7-D17811CC1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00664" cy="6858000"/>
          </a:xfrm>
          <a:custGeom>
            <a:avLst/>
            <a:gdLst>
              <a:gd name="connsiteX0" fmla="*/ 0 w 6800664"/>
              <a:gd name="connsiteY0" fmla="*/ 0 h 6858000"/>
              <a:gd name="connsiteX1" fmla="*/ 1849345 w 6800664"/>
              <a:gd name="connsiteY1" fmla="*/ 0 h 6858000"/>
              <a:gd name="connsiteX2" fmla="*/ 1849345 w 6800664"/>
              <a:gd name="connsiteY2" fmla="*/ 1 h 6858000"/>
              <a:gd name="connsiteX3" fmla="*/ 6800664 w 6800664"/>
              <a:gd name="connsiteY3" fmla="*/ 1 h 6858000"/>
              <a:gd name="connsiteX4" fmla="*/ 3369709 w 6800664"/>
              <a:gd name="connsiteY4" fmla="*/ 3430956 h 6858000"/>
              <a:gd name="connsiteX5" fmla="*/ 6624108 w 6800664"/>
              <a:gd name="connsiteY5" fmla="*/ 6857447 h 6858000"/>
              <a:gd name="connsiteX6" fmla="*/ 6645980 w 6800664"/>
              <a:gd name="connsiteY6" fmla="*/ 6858000 h 6858000"/>
              <a:gd name="connsiteX7" fmla="*/ 0 w 68006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664" h="6858000">
                <a:moveTo>
                  <a:pt x="0" y="0"/>
                </a:moveTo>
                <a:lnTo>
                  <a:pt x="1849345" y="0"/>
                </a:lnTo>
                <a:lnTo>
                  <a:pt x="1849345" y="1"/>
                </a:lnTo>
                <a:lnTo>
                  <a:pt x="6800664" y="1"/>
                </a:lnTo>
                <a:cubicBezTo>
                  <a:pt x="4905801" y="1"/>
                  <a:pt x="3369709" y="1536092"/>
                  <a:pt x="3369709" y="3430956"/>
                </a:cubicBezTo>
                <a:cubicBezTo>
                  <a:pt x="3369709" y="5266605"/>
                  <a:pt x="4811294" y="6765555"/>
                  <a:pt x="6624108" y="6857447"/>
                </a:cubicBezTo>
                <a:lnTo>
                  <a:pt x="6645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743AA9-AD4A-4C7C-A2F8-D376FD29C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00664" cy="6858000"/>
          </a:xfrm>
          <a:custGeom>
            <a:avLst/>
            <a:gdLst>
              <a:gd name="connsiteX0" fmla="*/ 0 w 6800664"/>
              <a:gd name="connsiteY0" fmla="*/ 0 h 6858000"/>
              <a:gd name="connsiteX1" fmla="*/ 1849345 w 6800664"/>
              <a:gd name="connsiteY1" fmla="*/ 0 h 6858000"/>
              <a:gd name="connsiteX2" fmla="*/ 1849345 w 6800664"/>
              <a:gd name="connsiteY2" fmla="*/ 1 h 6858000"/>
              <a:gd name="connsiteX3" fmla="*/ 6800664 w 6800664"/>
              <a:gd name="connsiteY3" fmla="*/ 1 h 6858000"/>
              <a:gd name="connsiteX4" fmla="*/ 3369709 w 6800664"/>
              <a:gd name="connsiteY4" fmla="*/ 3430956 h 6858000"/>
              <a:gd name="connsiteX5" fmla="*/ 6624108 w 6800664"/>
              <a:gd name="connsiteY5" fmla="*/ 6857447 h 6858000"/>
              <a:gd name="connsiteX6" fmla="*/ 6645980 w 6800664"/>
              <a:gd name="connsiteY6" fmla="*/ 6858000 h 6858000"/>
              <a:gd name="connsiteX7" fmla="*/ 0 w 68006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664" h="6858000">
                <a:moveTo>
                  <a:pt x="0" y="0"/>
                </a:moveTo>
                <a:lnTo>
                  <a:pt x="1849345" y="0"/>
                </a:lnTo>
                <a:lnTo>
                  <a:pt x="1849345" y="1"/>
                </a:lnTo>
                <a:lnTo>
                  <a:pt x="6800664" y="1"/>
                </a:lnTo>
                <a:cubicBezTo>
                  <a:pt x="4905801" y="1"/>
                  <a:pt x="3369709" y="1536092"/>
                  <a:pt x="3369709" y="3430956"/>
                </a:cubicBezTo>
                <a:cubicBezTo>
                  <a:pt x="3369709" y="5266605"/>
                  <a:pt x="4811294" y="6765555"/>
                  <a:pt x="6624108" y="6857447"/>
                </a:cubicBezTo>
                <a:lnTo>
                  <a:pt x="6645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959701-876A-4201-8EE6-E65DF338A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52800" cy="6856084"/>
          </a:xfrm>
          <a:custGeom>
            <a:avLst/>
            <a:gdLst>
              <a:gd name="connsiteX0" fmla="*/ 0 w 3352800"/>
              <a:gd name="connsiteY0" fmla="*/ 0 h 6856084"/>
              <a:gd name="connsiteX1" fmla="*/ 3352800 w 3352800"/>
              <a:gd name="connsiteY1" fmla="*/ 0 h 6856084"/>
              <a:gd name="connsiteX2" fmla="*/ 3352800 w 3352800"/>
              <a:gd name="connsiteY2" fmla="*/ 3427044 h 6856084"/>
              <a:gd name="connsiteX3" fmla="*/ 3352800 w 3352800"/>
              <a:gd name="connsiteY3" fmla="*/ 3442336 h 6856084"/>
              <a:gd name="connsiteX4" fmla="*/ 3352413 w 3352800"/>
              <a:gd name="connsiteY4" fmla="*/ 3442336 h 6856084"/>
              <a:gd name="connsiteX5" fmla="*/ 3348336 w 3352800"/>
              <a:gd name="connsiteY5" fmla="*/ 3603600 h 6856084"/>
              <a:gd name="connsiteX6" fmla="*/ 92918 w 3352800"/>
              <a:gd name="connsiteY6" fmla="*/ 6853808 h 6856084"/>
              <a:gd name="connsiteX7" fmla="*/ 0 w 3352800"/>
              <a:gd name="connsiteY7" fmla="*/ 6856084 h 685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2800" h="6856084">
                <a:moveTo>
                  <a:pt x="0" y="0"/>
                </a:moveTo>
                <a:lnTo>
                  <a:pt x="3352800" y="0"/>
                </a:lnTo>
                <a:lnTo>
                  <a:pt x="3352800" y="3427044"/>
                </a:lnTo>
                <a:lnTo>
                  <a:pt x="3352800" y="3442336"/>
                </a:lnTo>
                <a:lnTo>
                  <a:pt x="3352413" y="3442336"/>
                </a:lnTo>
                <a:lnTo>
                  <a:pt x="3348336" y="3603600"/>
                </a:lnTo>
                <a:cubicBezTo>
                  <a:pt x="3259315" y="5359763"/>
                  <a:pt x="1849804" y="6767537"/>
                  <a:pt x="92918" y="6853808"/>
                </a:cubicBezTo>
                <a:lnTo>
                  <a:pt x="0" y="6856084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FB831-0BD3-3EFC-0A5B-24AAB0FE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2682240" cy="3657600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Single Source Authoring &amp; Templates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A50C89-1D25-DBBB-FC41-1A4982BE5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702218"/>
              </p:ext>
            </p:extLst>
          </p:nvPr>
        </p:nvGraphicFramePr>
        <p:xfrm>
          <a:off x="4267200" y="685800"/>
          <a:ext cx="7315200" cy="549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7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F95C5C-FBE3-42CB-A029-C907B401B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F4668-AC50-40D9-9F1B-B23CB6D82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9B1BDA-9F0D-4681-9831-A7BD4C62E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2130C3-47F5-4671-95BC-A16BCFEA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E04BC-9388-4AD2-061B-E1D1069B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3262792" cy="3843241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Content Organization 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E6A2E1-08A5-9102-B647-A657E7AB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059707"/>
              </p:ext>
            </p:extLst>
          </p:nvPr>
        </p:nvGraphicFramePr>
        <p:xfrm>
          <a:off x="5181600" y="685800"/>
          <a:ext cx="6400799" cy="549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64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D8E2-2DC4-FEAC-21D1-0A124687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7771-4584-9F02-41A8-E653D6B3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A7419-6E6B-9C76-59B4-8184EA62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50"/>
            <a:ext cx="121920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2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2DEF-4E16-F2CE-83DA-C0C6281E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7F37-645C-D9D0-CD9C-AA253374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DF3C-7787-4346-9BDA-AB9A789F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50"/>
            <a:ext cx="121920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A0B0F3-4BE3-414F-BF92-563F722B1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544EC4-1768-4207-B2BF-E8067995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BC13-9409-2B68-E500-7E2FB325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4497"/>
            <a:ext cx="9753600" cy="12395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Disadvantages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0A0C-5637-13D0-3DD9-211A5600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790825"/>
            <a:ext cx="10134600" cy="3386137"/>
          </a:xfrm>
        </p:spPr>
        <p:txBody>
          <a:bodyPr>
            <a:normAutofit/>
          </a:bodyPr>
          <a:lstStyle/>
          <a:p>
            <a:r>
              <a:rPr lang="en-US" dirty="0"/>
              <a:t>Cost - $182 per user/per month</a:t>
            </a:r>
          </a:p>
          <a:p>
            <a:r>
              <a:rPr lang="en-US" dirty="0"/>
              <a:t>May need to watch their tutorial videos to learn how to use all their capabilities </a:t>
            </a:r>
          </a:p>
        </p:txBody>
      </p:sp>
    </p:spTree>
    <p:extLst>
      <p:ext uri="{BB962C8B-B14F-4D97-AF65-F5344CB8AC3E}">
        <p14:creationId xmlns:p14="http://schemas.microsoft.com/office/powerpoint/2010/main" val="71349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F1FE3-3A16-5524-FC2E-EF36DE04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Least Favorite Tool </a:t>
            </a:r>
          </a:p>
        </p:txBody>
      </p:sp>
      <p:pic>
        <p:nvPicPr>
          <p:cNvPr id="10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415AD1B-091B-C7B2-701E-99B07891B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3" r="18251" b="-1"/>
          <a:stretch/>
        </p:blipFill>
        <p:spPr>
          <a:xfrm>
            <a:off x="20" y="5379"/>
            <a:ext cx="518157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8084-7438-C9DC-55D7-8B774FDB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Adobe FrameMaker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135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894</TotalTime>
  <Words>401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Nova Light</vt:lpstr>
      <vt:lpstr>Elephant</vt:lpstr>
      <vt:lpstr>ModOverlayVTI</vt:lpstr>
      <vt:lpstr>Tools and Technologies for Tech Writers </vt:lpstr>
      <vt:lpstr>MadCap Flare</vt:lpstr>
      <vt:lpstr>Advantages </vt:lpstr>
      <vt:lpstr>Single Source Authoring &amp; Templates</vt:lpstr>
      <vt:lpstr>Content Organization  </vt:lpstr>
      <vt:lpstr>PowerPoint Presentation</vt:lpstr>
      <vt:lpstr>PowerPoint Presentation</vt:lpstr>
      <vt:lpstr>Disadvantages  </vt:lpstr>
      <vt:lpstr>Least Favorite Tool </vt:lpstr>
      <vt:lpstr>Adobe FrameMaker</vt:lpstr>
      <vt:lpstr>What it can do?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Writing Tools</dc:title>
  <dc:creator>Sarim Proeung</dc:creator>
  <cp:lastModifiedBy>Sarim Proeung</cp:lastModifiedBy>
  <cp:revision>58</cp:revision>
  <dcterms:created xsi:type="dcterms:W3CDTF">2023-05-07T00:51:57Z</dcterms:created>
  <dcterms:modified xsi:type="dcterms:W3CDTF">2023-05-12T01:10:58Z</dcterms:modified>
</cp:coreProperties>
</file>