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94C5-B762-FAA9-AE57-524B8E39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A376-E473-340B-505B-F65D7CCB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A618-4A28-7838-5129-0CC8257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0F9F-C17A-698E-BDBD-501D3FA6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047E-8521-54B9-C4CA-2EA7277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B20C8-1B62-B9DF-6298-E5668C92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9356-F579-8F93-BB6A-987505B1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3FBE-98AD-801D-4A90-0C79EDFA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663E-EC25-427E-48CA-5029CA6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E1A7-0CD8-72FE-7E38-469FD729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6DD6-5571-53F0-ED82-A6F4692EB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AF10-5919-FF28-6DCD-0A4528D30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910A-EF92-D0A4-CB52-51989DC9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9CBA-6835-985C-A254-617663A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1F10-0196-2F6C-9972-2DE416E8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2EC-30EE-A19F-11E9-86FC1C50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8921-D3CD-8F85-1F3B-AA74F904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5EE6-4B72-A665-7431-ABCECC07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C8CC-16BD-BE7D-C931-584A8200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8FDF-4C5A-8E55-E649-FE953251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D985-6C08-A4EC-CC66-53ED604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D3FC-414D-584F-A2D8-0159DAE4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87EB-D371-EB3F-3819-D53CCAF3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547D-3174-CE76-6A3D-B8A0B3B9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B55-6278-E788-8DFE-FDA0AA96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CAF3-EDA8-8FEC-BB1B-74E3182C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E1B2-3099-4EDE-23BF-D8E767628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E295-D4B7-26B1-BEA9-97D594D6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4895-6BED-5A6D-88FA-F3091A7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F964-EA8A-EDA9-2299-0F92BC9C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FF99-1415-FADD-771B-465A5DA1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A48-6453-CC7D-ABAB-31A96B75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74D1-073B-B45F-A2DD-136E337B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7036-50D9-0315-E5A8-128BA153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7FC5-D8F3-7C49-A8A3-62E461DD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50E6-407C-B342-7B30-0A9C4AC0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10A26-2BEB-F569-62CF-B31B3F77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6FA36-820C-61BE-AFDD-EBDA3B6A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AE8C-B5F9-6461-C58C-2C292DF4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9F3F-67CE-7DFB-E7CC-D2BDB89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09743-6534-1DA8-B677-8F9D5B2D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67D3-FC15-4F2C-D156-2468AF41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77681-5B8C-235B-8848-8795B435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8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89B1D-3848-D6CC-4AB1-FDA826B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8E001-0B7D-DEBD-0757-328639AC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2B76-84F4-77DA-612D-5EDC6B3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CDFD-78F4-2FB3-3928-5DF8088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458-1213-F9C9-5FAF-5AEBC453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9874-EE1B-74EA-8CC1-1DB23F5C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AE845-2E73-84BA-BD4B-C41D816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38DF-8AA9-BFD3-8591-4D95B61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35986-C350-6251-EDAC-92EA3DA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F6F-7E4D-0942-4988-56C88135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5E77-E6C6-C816-05AB-AE761D2F0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19AA3-5601-0905-2EEC-53B4DB029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72D8-5FEC-27E0-F63A-F1C3490A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1221-C94B-9A9E-DE84-8E35BEF6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41F8-A39E-7678-B1CE-A93E1EE6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59E0-76F2-526D-C2B9-C2964AE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1073-5BCF-F38D-A1B6-77A6D412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0C06-8D82-9E1B-181A-46CBC42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4207-8CD7-35AF-6EAB-4B1A9F01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E9F6-687B-60FB-3B20-EC7D6D3F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5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30ED-8980-2978-1178-AA5FAB55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AB82-3BE3-C52A-A292-EE8C0A02A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2C9C-C52E-65B7-EA87-A31B9C19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549E-E797-1F8F-5B4F-7546B822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519C-ADE8-E8C1-DE02-F5A8988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7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6F0C4-586C-2FF5-8643-12CC506E2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D8729-33EE-85D1-6EED-795571F0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546B-DB2E-0DDD-F42B-8FE98B2A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0B84-B6B3-11E1-CD09-6AAB265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14C0-6FDE-C9DE-6F11-DF4E510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EFB2-FE2D-CD93-28E9-F73A8A34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5A2D2-9616-26E6-8B50-6AE15170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70C2-8B23-BDAB-617B-8656DE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372A-ED82-3ED4-C624-4D3EA921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9E8F-B193-D349-4AF0-66DBD76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3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246E-1D8C-504A-A6AE-5648E7C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0F03-96B0-ED5B-6CE1-54C5B44B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D51C-4A3F-2F22-2C68-9303BB7B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5E9D-D29E-CDBB-DBAC-CCD6E60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9FE7-4078-EBD0-D650-97219662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14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3E1-140A-C24C-6B7E-5D7C7295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030F-E212-5247-997B-65FD174C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1272-963F-7E5E-7DAC-E82B893C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0675-B336-F022-6775-CED5A34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BF60-C11F-E0CB-906F-05F62868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2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9C3B-866F-17A5-4D50-C164442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A115-9FD7-1989-ED45-D33240FE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0CF-40A9-9340-8ED8-F5C70CFA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6408-4E8A-1185-1CA7-2D5F666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8B76-4EAB-E1F3-D9E1-514CA491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A6160-FC28-1820-A379-9838F8DC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5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7854-9DBD-9E3B-B137-A37E0944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E47B-E1A7-1170-EFF3-6DFA0DAF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99042-9AF0-91D3-4D02-1E25E325C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30781-7C39-71A6-C980-A605269AC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62C26-23BD-9364-0A30-4B9C7522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E5945-3836-35CC-2403-9EE9374A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67150-3E87-50A2-2682-820806C2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B01A2-2BE0-298A-6F11-F134F0F7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8CF7-BFE0-622B-B4F4-AD4031D4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F089B-B5F2-6A38-AF58-B4B2A7F3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D346-AE61-34A3-40E7-0730F4A3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F393A-9FC3-F8FA-4FA3-E86C876D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2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9B21-8167-14EE-A2CC-6FD5C69B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092B-F914-98D3-0C05-1CBBD1FE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FA32-1C39-6669-587F-DF7FCF9A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74D-ACF5-A198-29FD-D7978F3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C092-9115-A766-460A-6DB859A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981E-38F3-9F5B-5425-49B775B2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2077-28FB-1692-D11D-32D3B2BE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4EA5-BAE1-D1F0-98D0-0059AEDC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CB2A-C8C2-44BB-BD0C-FEEBAAF9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947-F2EE-BAAF-AC4F-8AF53C0E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4EAE3-9D49-1530-6343-75164EAE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0D50-AB75-B976-AAF1-2F221C82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3D25-0A07-762A-66A1-60AD109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3E5A-BE0B-7D83-E93F-9816CB9E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1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867A-6E19-0688-EE54-E484CC3A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A8122-7201-D655-722B-EA5C83AAD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A9DF0-63BC-A0E0-6B8B-0065BB39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D0D6-6D24-74AF-AE19-B1BCEC86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49F3-E838-EEC3-9554-EEA80EA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76A5-763F-3FCF-43F6-9CD65BC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4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08AB-173C-DD2E-9094-FF18A7FF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D3EF-AD8D-EFCE-5420-F8866D45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4308-06BE-34D1-B807-C1B1CFD0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A9C8-CB61-5423-F8CF-84299C8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11B2-C178-11E0-BF6C-83DCABBE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F27F6-1317-EAB4-7327-F1434BE7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4D341-1AD5-BAA9-C731-0A37FDE1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754E-9289-D1EF-9ADA-1C11FD82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A1CF-C9F0-A421-3296-02A8480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681-D5AE-9054-5FD1-E9B82F42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431-68EC-AC30-4C0C-F98CE180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99E6-B7A8-2906-D963-0A132A7D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EFE2-33CB-2280-E062-6221725C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7484-D022-59B2-4D2C-3E305178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7044-9DA2-4D9C-6A32-8D6F3ED5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5432-93B0-B62E-CD2B-41E08C7D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59CD-AA7C-2F46-095D-6892ABFD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08FF-1FA8-6BBF-E6C9-127E872B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5A22-6E1E-BF4E-7F3A-47C05A2BD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C005B-B61A-F3CB-F52E-35A696E91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A94F-B5D4-B768-A5C9-6B8F7F8B0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34B-30AF-6C66-A110-D432C10F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8967C-9D8A-C1DF-9219-AA7DFB2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62C5E-30F0-4C6F-3AAE-6FCBCFE0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B907-4871-7575-84E1-8C35B856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9373-3F1B-0980-2C91-150E76C0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7B2F5-E9F4-8DE6-E090-6909E7B3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61CE3-E93F-6CFF-3532-FE04E64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36F-1677-20D2-5A0A-393453BF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28EB-F0F5-49FF-FAB2-4D6DB971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08FA-EA41-0053-EBD4-E97F58C8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033CA-1DF9-A323-55A8-7181092C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AD95-50C8-6C4C-71DC-4B4854F6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5F17-366D-8DC8-7623-EAE6A334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6D03-1082-1EE5-F4AB-BE4CE0BD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52103-9836-A72A-8185-CB31DB2E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8A14F-7F40-E263-0E58-E3617055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A5C7-4215-2C2E-B204-446DAFE9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900B-0730-374E-3CC4-A3D15B8E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29E6-FFE2-4F10-FC2F-BB116954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17F-3AB5-F51A-7904-DB8EE1D0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114F-52B9-9CC0-7A77-76E68253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E243-2369-3DFC-F6A3-D838CB42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8A40-2F23-5966-AEFB-8DE43FBF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7F38-9117-D41A-45F7-23BCFC14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0F44-9DB3-3631-6BC1-36956134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3337-A1C3-3EB4-A9D0-FA45B6F9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4119-ABA2-FB45-8DF6-44EDAE87963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9E3F-EC00-FDF3-F22C-CD51EE1A3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D971-BCB7-BB7D-0397-D1634642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8D00-0D94-7740-9E21-AF1624010BC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CDCCA-2734-4AA7-3AF9-8B9B8096626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546E9-46E8-819C-FF2C-5FE2B9A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D8B18-9D92-FEDB-1678-C2913866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6B64-E794-7FA8-6E63-0F5A1F148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D57BA-08D8-A640-8E7D-4627012AF7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3DD-FDD9-FCFB-6D38-D701A51F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4E20-1695-4A50-EB85-04952A00C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B35-796B-E449-8801-C08ACEB9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86079-6CCF-FFC7-22AF-7B9AD183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68F4-C64C-CB1C-A6B0-537C2577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11CD-8EE5-F5C8-62C5-91F3973E1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B050-9A19-D441-91FC-57902B534C6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A213-3B87-936D-0DF2-471CAAC0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4801-B507-862F-5DAD-B6C9A9B0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8F98-0F43-0F4F-9F1C-58D4FAAB4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2AC152-DBB5-58F4-C862-B693FE5C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0"/>
            <a:ext cx="12192000" cy="685655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InDesign </a:t>
            </a:r>
            <a:br>
              <a:rPr lang="en-US" dirty="0"/>
            </a:br>
            <a:r>
              <a:rPr lang="en-US" sz="4000" dirty="0"/>
              <a:t>Starter Tour</a:t>
            </a:r>
            <a:br>
              <a:rPr lang="en-US" dirty="0"/>
            </a:br>
            <a:r>
              <a:rPr lang="en-US" sz="3200" dirty="0"/>
              <a:t>Melinda </a:t>
            </a:r>
            <a:r>
              <a:rPr lang="en-US" sz="3200" dirty="0" err="1"/>
              <a:t>Hobausz</a:t>
            </a:r>
            <a:br>
              <a:rPr lang="en-US" sz="3200"/>
            </a:br>
            <a:br>
              <a:rPr lang="en-US" sz="3200" dirty="0"/>
            </a:br>
            <a:r>
              <a:rPr lang="en-US" sz="3200" dirty="0"/>
              <a:t>Tackle the essentials as you </a:t>
            </a:r>
            <a:r>
              <a:rPr lang="en-US" sz="3200"/>
              <a:t>learn InDesign.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E1672DD6-AD64-E614-DDE9-9577F85F9D6E}"/>
              </a:ext>
            </a:extLst>
          </p:cNvPr>
          <p:cNvSpPr/>
          <p:nvPr/>
        </p:nvSpPr>
        <p:spPr>
          <a:xfrm>
            <a:off x="467138" y="397565"/>
            <a:ext cx="2166731" cy="1769165"/>
          </a:xfrm>
          <a:prstGeom prst="leftArrow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tools panel to edit text, create text and image boxes, and play with color and shapes. </a:t>
            </a:r>
          </a:p>
        </p:txBody>
      </p:sp>
    </p:spTree>
    <p:extLst>
      <p:ext uri="{BB962C8B-B14F-4D97-AF65-F5344CB8AC3E}">
        <p14:creationId xmlns:p14="http://schemas.microsoft.com/office/powerpoint/2010/main" val="37257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Callout 3">
            <a:extLst>
              <a:ext uri="{FF2B5EF4-FFF2-40B4-BE49-F238E27FC236}">
                <a16:creationId xmlns:a16="http://schemas.microsoft.com/office/drawing/2014/main" id="{D30BA9C6-7950-A84B-739E-5DB34A828B6F}"/>
              </a:ext>
            </a:extLst>
          </p:cNvPr>
          <p:cNvSpPr/>
          <p:nvPr/>
        </p:nvSpPr>
        <p:spPr>
          <a:xfrm>
            <a:off x="7146235" y="-1"/>
            <a:ext cx="2445027" cy="1798983"/>
          </a:xfrm>
          <a:prstGeom prst="rightArrow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Properties panels to manipulate appearance, characters, and paragraphs of text. </a:t>
            </a:r>
          </a:p>
        </p:txBody>
      </p:sp>
    </p:spTree>
    <p:extLst>
      <p:ext uri="{BB962C8B-B14F-4D97-AF65-F5344CB8AC3E}">
        <p14:creationId xmlns:p14="http://schemas.microsoft.com/office/powerpoint/2010/main" val="42831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2ED92BBD-C1B2-9365-5D01-664FADF26BE8}"/>
              </a:ext>
            </a:extLst>
          </p:cNvPr>
          <p:cNvSpPr/>
          <p:nvPr/>
        </p:nvSpPr>
        <p:spPr>
          <a:xfrm>
            <a:off x="4562061" y="1997766"/>
            <a:ext cx="1762539" cy="2405269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Double-click on the error element to open the pre-flight panel and go where you need to correct errors. </a:t>
            </a:r>
          </a:p>
        </p:txBody>
      </p:sp>
    </p:spTree>
    <p:extLst>
      <p:ext uri="{BB962C8B-B14F-4D97-AF65-F5344CB8AC3E}">
        <p14:creationId xmlns:p14="http://schemas.microsoft.com/office/powerpoint/2010/main" val="93369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C5EEE357-33B3-272A-714C-10A3C71AB90F}"/>
              </a:ext>
            </a:extLst>
          </p:cNvPr>
          <p:cNvSpPr/>
          <p:nvPr/>
        </p:nvSpPr>
        <p:spPr>
          <a:xfrm>
            <a:off x="3190461" y="2941983"/>
            <a:ext cx="2345635" cy="2077278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Pages panel to click through pages and assign master pages. You can also add or delete pages. </a:t>
            </a:r>
          </a:p>
        </p:txBody>
      </p:sp>
    </p:spTree>
    <p:extLst>
      <p:ext uri="{BB962C8B-B14F-4D97-AF65-F5344CB8AC3E}">
        <p14:creationId xmlns:p14="http://schemas.microsoft.com/office/powerpoint/2010/main" val="164406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1_Custom Design</vt:lpstr>
      <vt:lpstr>InDesign  Starter Tour Melinda Hobausz  Tackle the essentials as you learn InDesign.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InDesign  Starter Tour Melinda Hobausz   </dc:title>
  <dc:creator>Melinda Hobausz</dc:creator>
  <cp:lastModifiedBy>Melinda Hobausz</cp:lastModifiedBy>
  <cp:revision>2</cp:revision>
  <dcterms:created xsi:type="dcterms:W3CDTF">2023-02-23T20:18:14Z</dcterms:created>
  <dcterms:modified xsi:type="dcterms:W3CDTF">2023-02-23T21:11:29Z</dcterms:modified>
</cp:coreProperties>
</file>