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94660"/>
  </p:normalViewPr>
  <p:slideViewPr>
    <p:cSldViewPr snapToGrid="0">
      <p:cViewPr varScale="1">
        <p:scale>
          <a:sx n="87" d="100"/>
          <a:sy n="87" d="100"/>
        </p:scale>
        <p:origin x="24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949FB-EA32-2E71-0C4E-61980425A3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BD5F27-014A-A893-C01B-065F1D6871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735AFC-D0E7-EE6B-B65F-986E950F2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6FD3A-E8D7-400C-ACAF-8B58DF4D3F44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BB739-CF73-FB27-6AFA-5FDC75646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B75356-5D0E-5CE1-0726-598004081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EB3B-AF48-46BD-A405-B130500D5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3105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9A648-8C37-6C29-8437-88432F9A6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2AD40D-906F-7E8F-17EB-08359610F0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CD56D7-563F-8A1B-9B82-CB15C59CE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6FD3A-E8D7-400C-ACAF-8B58DF4D3F44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F02D3-2B9B-208A-5BBE-2EF7AD861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E4500A-914E-FBA8-2B54-85C1F43C9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EB3B-AF48-46BD-A405-B130500D5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818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6899B8-93E1-19A2-87BB-A681B647FC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1E0009-74EA-6849-80B3-663D3C889C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DF6F9E-712D-D7AA-F66D-229D79BBD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6FD3A-E8D7-400C-ACAF-8B58DF4D3F44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E8124-26B7-3574-FE06-5399D7FF8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D24F5-3BD6-5307-384B-65326AE15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EB3B-AF48-46BD-A405-B130500D5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7873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9F556-2FD2-396A-6E5C-59003317F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EE483-F7CB-417D-082A-3AF5A56C2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DCB59B-4B59-B68D-0E81-29C0125E9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6FD3A-E8D7-400C-ACAF-8B58DF4D3F44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FFFF35-2329-5600-8F0F-534FFAA0B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A09CE-6CD7-ADAD-FF5F-1BAF31EB4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EB3B-AF48-46BD-A405-B130500D5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0245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A3785-1C19-0FB1-F284-D55534120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758B17-36AB-EAE8-61EE-9FE5CF5C6E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87A437-225A-F970-535B-3A346B487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6FD3A-E8D7-400C-ACAF-8B58DF4D3F44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09B4B-E3C3-9059-8F34-8B52855A5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FA305B-5ACF-90B6-3A7B-027E740B7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EB3B-AF48-46BD-A405-B130500D5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855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A7BED-1476-E034-8A7B-7116A01BC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F3243-1250-7FA7-9EFC-CA37EF230C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829377-92DD-36E2-7AD0-91E0C9AB0D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C3CC7D-98BA-6AB2-4026-6E65B562F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6FD3A-E8D7-400C-ACAF-8B58DF4D3F44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EB8673-C67F-F193-B197-42E6E1216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2666A4-3433-B012-5476-5DF7949C4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EB3B-AF48-46BD-A405-B130500D5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7100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76CF0-570F-DD83-6E26-87EF671CB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18507C-9D3D-7BC8-F148-22A72867D3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8136E8-DC5C-16A3-83C1-E7778097BE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CD22FC-AC95-7C4F-DFBC-1ECF445533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F3879E-E644-5382-36E9-F58F333FB8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25CAA4-153E-DE4E-88D0-57CDCB503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6FD3A-E8D7-400C-ACAF-8B58DF4D3F44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2D289A-3BB2-1E38-3118-B3B762CDA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E27629-1AE7-4912-1288-1C2A9B31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EB3B-AF48-46BD-A405-B130500D5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1225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D7DA6-B6D2-B80B-25DB-695838547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9F31A9-4CCE-6AFF-C48F-C17885420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6FD3A-E8D7-400C-ACAF-8B58DF4D3F44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B538D4-E80D-57C6-6D3E-BA7182E00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0F78CE-AEEE-2C1D-BB59-54A11FA88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EB3B-AF48-46BD-A405-B130500D5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3057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F28632-0CAE-0A4D-5D6E-4D3180C70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6FD3A-E8D7-400C-ACAF-8B58DF4D3F44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0CE274-EC9F-49BB-E4CB-524C379E6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FEBC08-E388-2BB8-9FFA-C36F8F91B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EB3B-AF48-46BD-A405-B130500D5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496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28D61-33A3-6383-FEDF-D3FC56236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DA73E-212B-4D28-3101-764FBE08D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0C6A2F-1D2A-DA7D-1C33-956538643D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18CC6-06D0-4FC7-40DA-010FEC8D1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6FD3A-E8D7-400C-ACAF-8B58DF4D3F44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684BE5-3C67-5E96-3D7E-47834D9BC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BEDF97-700A-4C21-7B85-E309245C3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EB3B-AF48-46BD-A405-B130500D5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9488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E253E-89AB-332C-69A0-353F55F5C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7C97E4-017C-F457-C63E-DEF48ADA73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2D40E8-7524-9306-F79B-E270771457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231AFB-0B1F-17E0-B894-70A1DAC87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6FD3A-E8D7-400C-ACAF-8B58DF4D3F44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374D75-9706-BDDF-6CB8-8F87BE32C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47C27F-9E73-5AE4-4682-EA4825FBC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EB3B-AF48-46BD-A405-B130500D5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3711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DECBF7-D6A6-D0F1-CB0C-F12E8987D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C67AB0-EE27-CC3F-285A-8EC51A93B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99DCD-5636-F9E3-1A8F-8245F89340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C6FD3A-E8D7-400C-ACAF-8B58DF4D3F44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89EFA-CD8B-B706-3E0E-8F6A491829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95548-00EC-BDCD-5CA6-FC8E8FF235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39EB3B-AF48-46BD-A405-B130500D5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7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AFDEA-8CE4-392B-6EFA-E3C8EF82E9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Concord Town Website Mock Up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FB719F-F306-EA4A-8216-15AF2E5134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KS</a:t>
            </a:r>
          </a:p>
        </p:txBody>
      </p:sp>
    </p:spTree>
    <p:extLst>
      <p:ext uri="{BB962C8B-B14F-4D97-AF65-F5344CB8AC3E}">
        <p14:creationId xmlns:p14="http://schemas.microsoft.com/office/powerpoint/2010/main" val="4305177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B8AA2FD-61E7-1737-A6DD-11A272EDD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8747" y="-204725"/>
            <a:ext cx="12869494" cy="7267449"/>
          </a:xfrm>
          <a:prstGeom prst="rect">
            <a:avLst/>
          </a:prstGeom>
        </p:spPr>
      </p:pic>
      <p:sp>
        <p:nvSpPr>
          <p:cNvPr id="2" name="Speech Bubble: Oval 1">
            <a:extLst>
              <a:ext uri="{FF2B5EF4-FFF2-40B4-BE49-F238E27FC236}">
                <a16:creationId xmlns:a16="http://schemas.microsoft.com/office/drawing/2014/main" id="{48FCB6D2-476A-3329-E9D3-650E0658CAFE}"/>
              </a:ext>
            </a:extLst>
          </p:cNvPr>
          <p:cNvSpPr/>
          <p:nvPr/>
        </p:nvSpPr>
        <p:spPr>
          <a:xfrm>
            <a:off x="7447403" y="1994053"/>
            <a:ext cx="2577946" cy="1795749"/>
          </a:xfrm>
          <a:prstGeom prst="wedgeEllipseCallout">
            <a:avLst>
              <a:gd name="adj1" fmla="val -351"/>
              <a:gd name="adj2" fmla="val -7416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Find information on elections/voting and birth/death certificates here!</a:t>
            </a:r>
          </a:p>
        </p:txBody>
      </p:sp>
    </p:spTree>
    <p:extLst>
      <p:ext uri="{BB962C8B-B14F-4D97-AF65-F5344CB8AC3E}">
        <p14:creationId xmlns:p14="http://schemas.microsoft.com/office/powerpoint/2010/main" val="12860852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CE93DD-45F6-7133-7D35-B71CB3D316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F844DA-0D98-6CF6-794D-1A47556AC6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9595" y="-116590"/>
            <a:ext cx="12869494" cy="7267449"/>
          </a:xfrm>
          <a:prstGeom prst="rect">
            <a:avLst/>
          </a:prstGeom>
        </p:spPr>
      </p:pic>
      <p:sp>
        <p:nvSpPr>
          <p:cNvPr id="2" name="Speech Bubble: Oval 1">
            <a:extLst>
              <a:ext uri="{FF2B5EF4-FFF2-40B4-BE49-F238E27FC236}">
                <a16:creationId xmlns:a16="http://schemas.microsoft.com/office/drawing/2014/main" id="{D0591226-02B4-5297-F306-98766F365BC8}"/>
              </a:ext>
            </a:extLst>
          </p:cNvPr>
          <p:cNvSpPr/>
          <p:nvPr/>
        </p:nvSpPr>
        <p:spPr>
          <a:xfrm>
            <a:off x="1222872" y="4164375"/>
            <a:ext cx="2787267" cy="1317727"/>
          </a:xfrm>
          <a:prstGeom prst="wedgeEllipse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Pay property and excise taxes and utility bills here! </a:t>
            </a:r>
          </a:p>
        </p:txBody>
      </p:sp>
    </p:spTree>
    <p:extLst>
      <p:ext uri="{BB962C8B-B14F-4D97-AF65-F5344CB8AC3E}">
        <p14:creationId xmlns:p14="http://schemas.microsoft.com/office/powerpoint/2010/main" val="41499758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E465AD-2A13-C587-B5CB-1780D6EC20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4E1DD3-027F-E251-BF42-63C4C6E2D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8747" y="-204725"/>
            <a:ext cx="12869494" cy="7267449"/>
          </a:xfrm>
          <a:prstGeom prst="rect">
            <a:avLst/>
          </a:prstGeom>
        </p:spPr>
      </p:pic>
      <p:sp>
        <p:nvSpPr>
          <p:cNvPr id="2" name="Speech Bubble: Oval 1">
            <a:extLst>
              <a:ext uri="{FF2B5EF4-FFF2-40B4-BE49-F238E27FC236}">
                <a16:creationId xmlns:a16="http://schemas.microsoft.com/office/drawing/2014/main" id="{8E99FA21-9177-1EC6-E670-EE52BC1C819B}"/>
              </a:ext>
            </a:extLst>
          </p:cNvPr>
          <p:cNvSpPr/>
          <p:nvPr/>
        </p:nvSpPr>
        <p:spPr>
          <a:xfrm>
            <a:off x="5783855" y="2016087"/>
            <a:ext cx="2864385" cy="1564395"/>
          </a:xfrm>
          <a:prstGeom prst="wedgeEllipseCallout">
            <a:avLst>
              <a:gd name="adj1" fmla="val -351"/>
              <a:gd name="adj2" fmla="val -6517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Need information on trash and recycling? Find it here!</a:t>
            </a:r>
          </a:p>
        </p:txBody>
      </p:sp>
    </p:spTree>
    <p:extLst>
      <p:ext uri="{BB962C8B-B14F-4D97-AF65-F5344CB8AC3E}">
        <p14:creationId xmlns:p14="http://schemas.microsoft.com/office/powerpoint/2010/main" val="15941326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AB55D2-42B1-C139-A388-7A212BAC8D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5089E1-61E0-DFCD-9BD3-956341C56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76646" y="-409449"/>
            <a:ext cx="12869494" cy="7267449"/>
          </a:xfrm>
          <a:prstGeom prst="rect">
            <a:avLst/>
          </a:prstGeom>
        </p:spPr>
      </p:pic>
      <p:sp>
        <p:nvSpPr>
          <p:cNvPr id="2" name="Speech Bubble: Oval 1">
            <a:extLst>
              <a:ext uri="{FF2B5EF4-FFF2-40B4-BE49-F238E27FC236}">
                <a16:creationId xmlns:a16="http://schemas.microsoft.com/office/drawing/2014/main" id="{D338656D-73A0-F4C0-919E-02EC61191C12}"/>
              </a:ext>
            </a:extLst>
          </p:cNvPr>
          <p:cNvSpPr/>
          <p:nvPr/>
        </p:nvSpPr>
        <p:spPr>
          <a:xfrm>
            <a:off x="8064348" y="2525616"/>
            <a:ext cx="3411556" cy="1704861"/>
          </a:xfrm>
          <a:prstGeom prst="wedgeEllipseCallout">
            <a:avLst>
              <a:gd name="adj1" fmla="val -3939"/>
              <a:gd name="adj2" fmla="val -9413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Looking to visit Minuteman National Park? Find information here!</a:t>
            </a:r>
          </a:p>
        </p:txBody>
      </p:sp>
    </p:spTree>
    <p:extLst>
      <p:ext uri="{BB962C8B-B14F-4D97-AF65-F5344CB8AC3E}">
        <p14:creationId xmlns:p14="http://schemas.microsoft.com/office/powerpoint/2010/main" val="39816487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52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Concord Town Website Mock Up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Concord Town Website Mock Up</dc:title>
  <dc:creator>Kristina Stroberg</dc:creator>
  <cp:lastModifiedBy>Kristina Stroberg</cp:lastModifiedBy>
  <cp:revision>7</cp:revision>
  <dcterms:created xsi:type="dcterms:W3CDTF">2024-02-22T05:16:33Z</dcterms:created>
  <dcterms:modified xsi:type="dcterms:W3CDTF">2024-02-22T22:27:16Z</dcterms:modified>
</cp:coreProperties>
</file>