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F9E8-7045-D928-5CC2-46CCE4C6F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50B1C-0D2D-D870-8298-75CCC3A3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C54C-636F-68E9-8777-99C2E861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4560-F95E-01B8-ECDE-4456A08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02D6-A497-A8F8-D516-A4BC5B6C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19D2-84C3-33E7-A6D0-FA1EBF6B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E4B7B-DFC7-8D48-7A84-45336DF06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BF62-5400-2351-323A-7C4DDC7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AAC5-A22F-9B42-283D-1870D7D7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CC58-8F59-8F20-0643-3820A274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7264B-6D3F-4A35-2A66-ED97EC951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6EDE8-138F-D8B4-0168-88DE6E0B9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15FB-AA0B-C249-C22D-60EB103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427E-DD70-D306-4490-887F7B0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D392E-85A8-5F71-AE8E-7ECC41A0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F9A979-3092-10CC-417A-71CCC1A9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49CBDAB2-AA6A-E054-AC25-BD6458F4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86CEDD30-FDC0-7DDA-6630-28EC80EB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C8096C0-7AEE-F231-2F12-DEACE9C5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84CF130-C2AB-E6B7-9627-A434866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13C0C-C568-A5FC-3837-A8B28F2FE7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199" y="485775"/>
            <a:ext cx="10634663" cy="56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1B58-2000-22D3-6C09-5FE60F22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D8060-A327-FDFD-2DDB-46923D86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6A0C-E9CE-1F54-107C-1038BDAC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AC5E-AB05-8A94-4864-BFEDC483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5031-9A7D-74ED-E7A8-5F53F54B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F199-DEAC-4EB1-5CDC-C3E36E07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C960-72F6-F49A-BE04-FC3FFBD52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473E-68AB-145C-D105-CF9DD0FF0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9061A-4544-E9CB-F515-95D5CAE4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28B7-8852-0096-1B0B-322632A8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82F9-90F6-E9AF-6EE7-D76319A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6D14-8A2E-6C21-3158-8BB6B600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C1979-CAE9-3AD3-C650-753F313E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5AE69-07C8-610C-1A96-CCE26BCA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31C38-1F14-BA43-6648-D314E079D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90E60-DE57-F66E-F7B5-EDF1E2E91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CF475-013D-5F34-9FC7-1246560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D758-179B-8E60-19D7-5C80E291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D9A67-0A8A-08F7-456E-DF93A405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7B22-B13D-13FE-81C4-5AD025D6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25C50-D1DA-C383-CD38-D1230C61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FE9B-2DC4-A453-AF60-B2E9532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8BEF4-91E2-5942-4C60-F382475C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9049B-2D17-308A-385D-3156A550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4D86B-5CD6-AB0B-D0AF-69B08651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6C26A-F365-99A1-82A9-934C82D8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14E2-E4F3-372B-D426-F45288F8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CFC1-09B5-2682-1971-676AB11C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2EE7D-CA62-E8A1-A2A7-A7F2AD9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769BB-296F-76FF-B517-02F31FE7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F89D2-3BC6-27DF-F91C-D859AEF5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F266-01B2-655B-485B-A93FFF29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75A-4DEF-D6A8-E788-1D8AC33F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A34C-BD6F-C828-5DAD-E1015C486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A7920-C7DB-80C6-2B00-8AD5D592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DB4C5-0F10-9686-4A60-F362005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AA61-5368-808F-4601-C4B81481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2BF2D-C9AA-A8FE-EBED-62E1BA9A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B0FD8-EF25-79E8-4BF2-624A6DD5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6BDC-5931-1CB4-25F0-77704497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F1F3B-BDAA-78A5-7668-22DCF4664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47AF-4DA6-A94B-A646-ACFD0D30E53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F3709-931F-584C-D58E-52477503D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A883-B8B1-E071-09C7-7B20BCF6E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BC52-1880-4249-878A-DF7C7567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CE50-D0EB-14D2-9B34-A284C2EFD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Tour of Tableau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9D13D-06B9-0FA5-EA86-A7EC1BF1B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Middlesex Community College</a:t>
            </a:r>
          </a:p>
          <a:p>
            <a:r>
              <a:rPr lang="en-US" dirty="0"/>
              <a:t>Danielle Brindisi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1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2D2B024-7828-675A-A707-56D66E94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D365EF61-DED0-C4C0-15AD-0388E55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1013328-EF35-4E0B-2162-377862C9A5FC}"/>
              </a:ext>
            </a:extLst>
          </p:cNvPr>
          <p:cNvSpPr/>
          <p:nvPr/>
        </p:nvSpPr>
        <p:spPr>
          <a:xfrm>
            <a:off x="10715625" y="2986088"/>
            <a:ext cx="1476375" cy="1914525"/>
          </a:xfrm>
          <a:prstGeom prst="wedgeRoundRectCallout">
            <a:avLst>
              <a:gd name="adj1" fmla="val -96359"/>
              <a:gd name="adj2" fmla="val -2751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what a completed bar chart looks like in Tableau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B70391-32BF-E1FE-D971-8D3971B8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83E10DDB-36E2-7A26-38F7-63978CDD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EAB1FBA4-8CE5-E8FD-DB46-92FEA52B55FB}"/>
              </a:ext>
            </a:extLst>
          </p:cNvPr>
          <p:cNvSpPr/>
          <p:nvPr/>
        </p:nvSpPr>
        <p:spPr>
          <a:xfrm>
            <a:off x="2743201" y="3857624"/>
            <a:ext cx="1357312" cy="1800225"/>
          </a:xfrm>
          <a:prstGeom prst="wedgeEllipseCallout">
            <a:avLst>
              <a:gd name="adj1" fmla="val -137300"/>
              <a:gd name="adj2" fmla="val 595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to a Data Source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4EA9B35-7E86-DF94-FDFD-2691EC75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27765F4E-B2C2-76A3-AF17-F9F9B7D5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F1FEF0A-6F46-C413-3A44-1E9B7CB35744}"/>
              </a:ext>
            </a:extLst>
          </p:cNvPr>
          <p:cNvSpPr/>
          <p:nvPr/>
        </p:nvSpPr>
        <p:spPr>
          <a:xfrm>
            <a:off x="8515349" y="242890"/>
            <a:ext cx="1928813" cy="1615890"/>
          </a:xfrm>
          <a:prstGeom prst="wedgeEllipseCallout">
            <a:avLst>
              <a:gd name="adj1" fmla="val -98927"/>
              <a:gd name="adj2" fmla="val -70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&amp; Drop Dimensions (Blue icon)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236A0A-5D5B-9786-BEF0-4B8C3C7B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0177EA02-4E3A-F2BB-F7B3-A61DCFA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1EF8FF36-C1E1-FD27-D2B1-F8E8CD561E25}"/>
              </a:ext>
            </a:extLst>
          </p:cNvPr>
          <p:cNvSpPr/>
          <p:nvPr/>
        </p:nvSpPr>
        <p:spPr>
          <a:xfrm>
            <a:off x="8429625" y="0"/>
            <a:ext cx="1571625" cy="1918741"/>
          </a:xfrm>
          <a:prstGeom prst="wedgeEllipseCallout">
            <a:avLst>
              <a:gd name="adj1" fmla="val -186251"/>
              <a:gd name="adj2" fmla="val 105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&amp; Drop Measures (Green # icon) here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1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9B2EEC-34F7-752B-D68A-F91A730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8E9E5FF6-C47A-BA3F-8EA4-3C781AE5D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78A79404-D4CE-9DEB-4101-2E17ACD3C1EE}"/>
              </a:ext>
            </a:extLst>
          </p:cNvPr>
          <p:cNvSpPr/>
          <p:nvPr/>
        </p:nvSpPr>
        <p:spPr>
          <a:xfrm>
            <a:off x="8328330" y="0"/>
            <a:ext cx="1702676" cy="2081048"/>
          </a:xfrm>
          <a:prstGeom prst="wedgeEllipseCallout">
            <a:avLst>
              <a:gd name="adj1" fmla="val 77857"/>
              <a:gd name="adj2" fmla="val -16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Show Me to see various charts that you can</a:t>
            </a:r>
          </a:p>
          <a:p>
            <a:pPr algn="ctr"/>
            <a:r>
              <a:rPr lang="en-US" dirty="0"/>
              <a:t> make</a:t>
            </a:r>
          </a:p>
        </p:txBody>
      </p:sp>
    </p:spTree>
    <p:extLst>
      <p:ext uri="{BB962C8B-B14F-4D97-AF65-F5344CB8AC3E}">
        <p14:creationId xmlns:p14="http://schemas.microsoft.com/office/powerpoint/2010/main" val="263350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175856-FE79-F337-D3BE-D774D739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A8ECCDFD-ADA0-FED4-5BC6-9A9D0F2E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F342E6C-CE31-0BBA-7BE3-AB3E305B3DD1}"/>
              </a:ext>
            </a:extLst>
          </p:cNvPr>
          <p:cNvSpPr/>
          <p:nvPr/>
        </p:nvSpPr>
        <p:spPr>
          <a:xfrm>
            <a:off x="10463134" y="3429000"/>
            <a:ext cx="1229194" cy="2188564"/>
          </a:xfrm>
          <a:prstGeom prst="wedgeEllipseCallout">
            <a:avLst>
              <a:gd name="adj1" fmla="val -61437"/>
              <a:gd name="adj2" fmla="val -953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your results by clicking a name</a:t>
            </a:r>
          </a:p>
        </p:txBody>
      </p:sp>
    </p:spTree>
    <p:extLst>
      <p:ext uri="{BB962C8B-B14F-4D97-AF65-F5344CB8AC3E}">
        <p14:creationId xmlns:p14="http://schemas.microsoft.com/office/powerpoint/2010/main" val="270162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Tour of Tableau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Tableau Software</dc:title>
  <dc:creator>Danielle Brindisi</dc:creator>
  <cp:lastModifiedBy>Danielle Brindisi</cp:lastModifiedBy>
  <cp:revision>6</cp:revision>
  <dcterms:created xsi:type="dcterms:W3CDTF">2024-02-21T20:27:27Z</dcterms:created>
  <dcterms:modified xsi:type="dcterms:W3CDTF">2024-02-22T14:29:23Z</dcterms:modified>
</cp:coreProperties>
</file>