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2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8689-676E-EFCB-CBC1-618C9A885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CFC5-24EF-BA4D-CB45-F0F8F438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3B15-84A3-F484-4F8C-09341C55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AC7E-ABBC-814B-3663-6B2FF843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B102-E5FD-DF1B-3630-11164729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4DD2-3CA9-C6E9-4839-B130EE6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A657-85D3-9C51-4702-416CF23C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5B5-EA7C-045C-AC00-94E46CEB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DABD-6951-2CEE-B60E-D901C7A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DE56-9B29-5883-FC13-E5DBF5AD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3785-A4A8-0D43-93AF-271E5197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EFF1-10AC-F9BD-F6E3-31BBF398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8D24-AEBB-C1B6-3D25-FC4BF2C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E013-DC61-D5AA-4415-B32881C7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036B-A732-4663-0B2B-9A85BFEF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DF45-E9C0-2122-2026-4C7D8FCD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24B2-DA15-96EE-E6B7-2AC5F01B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6DB0-C688-BDED-3944-C1E908B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7FF0-4F3E-994D-FB9A-A1543B5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20D2-AE40-D54C-E10E-5ACCEA7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CA07-14C9-2874-65EA-511A2B68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8C8D-5B61-B1E0-A888-151E7045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4411-A8E5-A86A-7E2D-F068BE6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B61-8452-3825-6531-61D0CE0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BBD6-BF2B-7C22-3164-5DD63324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BFBF-5E80-A390-0FA7-D884C519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76B8-E5F1-A933-D459-71DCFD26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4BB8B-9AC7-1D44-3F4A-219D5CCA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B7B7-22AB-A66A-33D6-CC7663D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78181-C9F1-F76A-6E0D-C5CE808A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A9A9-2EF7-7168-7126-1ADDE31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1D49-B6A6-7001-B51C-A48FAE75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A8EB-0500-F016-ABE5-5CC957FA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6CD8B-7AE7-3C47-F04E-4EE20FD41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45B90-1DF2-FE24-5272-A7D45BAD2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52FEC-D094-415C-7774-FC3F97A27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71A83-53F8-CCBA-492B-B5AA422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176E5-106D-B684-B6F2-1AD956E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EA54-529C-69C4-E2B9-334CF4A9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1688-731F-A76B-12EF-83B4B26A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27297-5837-4F3F-5CDD-8795AE4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5AEA4-9514-9FF2-64F8-7DBBACF1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BDF0-1252-93A9-5E17-ACE4ABDF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C246-CD32-091F-513D-6A74A040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ECB82-DD26-6A3A-C033-6EFFED04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3D56-8E5E-06A1-55C9-2267E6D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6483-6193-24BC-B5F6-A1CFD77D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510B-495B-8456-3846-F1B518A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56A5-2F6F-2E35-ECD9-EFD725FB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CFB1E-DBC5-9631-7C07-C69F48E5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4807-811D-FFDB-38E6-43280924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A6D2-CA65-462A-433A-D952C2AD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54B-AD84-9AF9-D02D-494641BF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DE07-67BC-63FF-B69E-1A41DAA7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974AD-7F9A-3D8A-45AE-498FEE9E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64C35-55CE-C962-69DB-3365EE52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20BC-05A1-FD63-5F67-73C6ED6B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94D3-55A3-53AD-F22C-F9A09E1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165A4-282A-9051-8197-18EECDBD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252C-FB73-522A-9F24-DDFE3882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6BB4-8EC0-0627-1B82-501E58E4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024AB-CADB-46AB-A519-6538044E9E9E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0018-496D-5ABB-B70A-8C11163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19F-6110-F626-EAA4-A3482FE08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0AD30-BA5E-B079-D78B-B2D9523D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249" y="743702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A" sz="4800" dirty="0">
                <a:solidFill>
                  <a:srgbClr val="FFFFFF"/>
                </a:solidFill>
              </a:rPr>
              <a:t>KDP Tour </a:t>
            </a:r>
            <a:r>
              <a:rPr lang="en-CA" sz="4800" dirty="0" err="1">
                <a:solidFill>
                  <a:srgbClr val="FFFFFF"/>
                </a:solidFill>
              </a:rPr>
              <a:t>Mockup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7F05-0973-63C7-AB75-A47B9588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49" y="4797188"/>
            <a:ext cx="6051236" cy="1241828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rgbClr val="FFFFFF"/>
                </a:solidFill>
              </a:rPr>
              <a:t>Created by: Therese Kay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15AE8-8FAF-9EA4-78AE-DAB83CED0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62BE-986E-0E89-4C9B-FF1F06E0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9E7BAA-A9AA-3C03-B673-5C0135173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325A8A48-364F-1C98-6942-3E35FE0EC9A0}"/>
              </a:ext>
            </a:extLst>
          </p:cNvPr>
          <p:cNvSpPr/>
          <p:nvPr/>
        </p:nvSpPr>
        <p:spPr>
          <a:xfrm>
            <a:off x="3141604" y="7394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Bookshelf</a:t>
            </a:r>
          </a:p>
          <a:p>
            <a:r>
              <a:rPr lang="en-US" dirty="0"/>
              <a:t>View all the titles you have published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bg1"/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43990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9853-6C06-0F1E-51F4-5AC21CF9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941F9-CB1F-4E98-34FC-730AAD8A2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08475ECE-8FFA-5A62-6792-74FF376D864B}"/>
              </a:ext>
            </a:extLst>
          </p:cNvPr>
          <p:cNvSpPr/>
          <p:nvPr/>
        </p:nvSpPr>
        <p:spPr>
          <a:xfrm>
            <a:off x="4042607" y="8537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Reports</a:t>
            </a:r>
          </a:p>
          <a:p>
            <a:r>
              <a:rPr lang="en-US" dirty="0"/>
              <a:t>View Sales Reports for your titles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bg1"/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85436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7901-3DC2-2718-3CA1-B0B88305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6A608-BA02-7DD1-6657-D835FB8D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F1237008-A7EB-965C-E43C-66933A5370B2}"/>
              </a:ext>
            </a:extLst>
          </p:cNvPr>
          <p:cNvSpPr/>
          <p:nvPr/>
        </p:nvSpPr>
        <p:spPr>
          <a:xfrm>
            <a:off x="5003989" y="8537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Community</a:t>
            </a:r>
          </a:p>
          <a:p>
            <a:r>
              <a:rPr lang="en-US" dirty="0"/>
              <a:t>Engage with the KDP community discussion boards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bg1"/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59672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60E85-CA5F-BCA9-15AC-2743609E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6A8D2B-DFED-4D1E-C70E-AAC1320A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9A01296E-8172-A1A3-B912-179684DF309D}"/>
              </a:ext>
            </a:extLst>
          </p:cNvPr>
          <p:cNvSpPr/>
          <p:nvPr/>
        </p:nvSpPr>
        <p:spPr>
          <a:xfrm>
            <a:off x="5965281" y="8537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Marketing</a:t>
            </a:r>
          </a:p>
          <a:p>
            <a:r>
              <a:rPr lang="en-US" dirty="0"/>
              <a:t>Create or track Amazon ads for your titles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77838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KDP Tour Mockup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Parish Administration</dc:creator>
  <cp:lastModifiedBy>Parish Administration</cp:lastModifiedBy>
  <cp:revision>2</cp:revision>
  <dcterms:created xsi:type="dcterms:W3CDTF">2024-02-19T22:15:23Z</dcterms:created>
  <dcterms:modified xsi:type="dcterms:W3CDTF">2024-02-20T17:34:29Z</dcterms:modified>
</cp:coreProperties>
</file>