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8DC3-C5FE-AEE7-9449-3435D91AE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ABEEB-A5BE-A4FA-4D3B-784C4AD3C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8CCF5-6A05-18B6-6494-95851A70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5FF-9DDE-4E49-BD3E-2B87F8D02FC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FE9DF-3DC9-6502-4AA7-BB7D543F3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C51DC-C4A9-ECEF-363E-DC9BCA07E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2AA-CCE7-4AA7-8FA4-FB01C805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15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0350-0085-853D-3A4C-AC7E387B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DB2C3-6BDE-AE3E-214A-D62F8C6B6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3081-6291-4E43-C237-8F26DD65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5FF-9DDE-4E49-BD3E-2B87F8D02FC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BBE57-CCED-A1AC-98E9-7447315B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3C35-4E99-21D3-C29F-FCFB8AD8A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2AA-CCE7-4AA7-8FA4-FB01C805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E06F7-8F54-2D38-703F-0339CED26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9CAAD-9F99-F19F-4F8A-2483B1A31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DA4A2-1AB3-0B69-B7CD-8E01B0DE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5FF-9DDE-4E49-BD3E-2B87F8D02FC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F222C-F7A1-7BC2-408A-CEEED656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61FFE-AECF-5F70-AE4E-EBACEE8A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2AA-CCE7-4AA7-8FA4-FB01C805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9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4D97-B2AE-0A91-A78B-48AD2F09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12CC-7C73-74F0-0123-9B2C839FF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9A5F5-EC4F-ECEF-18B5-7DF28432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5FF-9DDE-4E49-BD3E-2B87F8D02FC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BCDC-E1D4-8D25-1C23-3E12D014D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31665-8217-8BC9-E992-5DC1A09C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2AA-CCE7-4AA7-8FA4-FB01C805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2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BADB0-836E-A618-F80C-4DCB7980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32E6D-BA7A-6097-632C-6CFDBA4E4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43246-042E-94C5-54E6-6D1E3E2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5FF-9DDE-4E49-BD3E-2B87F8D02FC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050A3-1692-FC95-3487-454443423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744FC-8EB0-0985-EAF7-DD1AC55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2AA-CCE7-4AA7-8FA4-FB01C805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7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5DF5-8AC6-A2AD-E990-E5BF8887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4ADF3-1E4D-6E3C-333B-28B5A1289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E89BA-E791-891D-7C1A-510B4090D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7EF7E-F932-D9F4-828F-85646F38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5FF-9DDE-4E49-BD3E-2B87F8D02FC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C8C36-E44B-8539-0DD7-205AB9CA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B3C90-6776-93B1-9B93-E253A759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2AA-CCE7-4AA7-8FA4-FB01C805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7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447D-82B1-F154-4813-AF6AED35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42C15-C2A7-CD2F-B51E-0F357F2A3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76126-6887-5F3C-B358-6D9EBF3D1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4B840-0884-F707-B4CB-9C259EA184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78C87-FD2C-9C8D-CBDD-2E3562C7B1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58752-666A-990B-8878-42B776A5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5FF-9DDE-4E49-BD3E-2B87F8D02FC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EA533-3BF5-1F11-C3F5-F1F9CAB3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5C677-BD33-AF7B-E6EF-77A423DD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2AA-CCE7-4AA7-8FA4-FB01C805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8487-8C22-DCB2-AD4B-DCCC9340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24158-9B1C-EA49-E518-BD7FBB72B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5FF-9DDE-4E49-BD3E-2B87F8D02FC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2990F-75A6-4BC4-159A-DF60CB83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739B8-31FF-3F09-623F-6B6DF09D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2AA-CCE7-4AA7-8FA4-FB01C805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5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D46AD-BB5F-F896-0F9D-868F0DFE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5FF-9DDE-4E49-BD3E-2B87F8D02FC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88624D-7282-352D-B605-241A921A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39392-B189-4987-64C0-50C81837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2AA-CCE7-4AA7-8FA4-FB01C805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9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32B3-E9C0-0AFC-51FE-91108B839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200DC-CEEF-8EFF-B768-763DFCD44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5829E-4BBA-4B81-2364-161032D5F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25502-5E7C-DE05-1D45-19A4AE08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5FF-9DDE-4E49-BD3E-2B87F8D02FC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F430D-B5C9-DD3F-F1C2-709D2229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E204A-2FA5-7847-2220-574439A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2AA-CCE7-4AA7-8FA4-FB01C805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02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068A-B12E-AF5D-1858-C1574767E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BD0-F95F-B2A5-50A5-450CF805D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0F423-82CD-F987-C807-2C06D51BC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45F36-B8F5-DD02-A6D3-DD91B5B0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935FF-9DDE-4E49-BD3E-2B87F8D02FC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DE948-9644-AB41-7ECF-A921651D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88E65-28B6-9D2D-12EF-48250005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B42AA-CCE7-4AA7-8FA4-FB01C805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56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FF589-88D2-2DE9-A677-36568097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B248D-6CB5-D62A-E623-05700C892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DE1F9-6D71-C66E-4E3F-113BF0D9C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935FF-9DDE-4E49-BD3E-2B87F8D02FCE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B1F3-5607-C100-3505-3C8EF9AF4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2E888-DC83-AB6A-F30D-7EB2DF762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B42AA-CCE7-4AA7-8FA4-FB01C8057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1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95C6-9481-06FC-3210-BFCDA5951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E0123-9D11-AAC1-E0F0-4C8418BB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endParaRPr lang="en-US" sz="4400" dirty="0">
              <a:latin typeface="Abadi" panose="020B0604020202020204" pitchFamily="34" charset="0"/>
            </a:endParaRPr>
          </a:p>
          <a:p>
            <a:pPr marL="0" indent="0" algn="ctr">
              <a:buNone/>
            </a:pPr>
            <a:r>
              <a:rPr lang="en-US" sz="4400" dirty="0">
                <a:latin typeface="Abadi" panose="020B0604020202020204" pitchFamily="34" charset="0"/>
              </a:rPr>
              <a:t>Intro to GitHub</a:t>
            </a:r>
          </a:p>
        </p:txBody>
      </p:sp>
    </p:spTree>
    <p:extLst>
      <p:ext uri="{BB962C8B-B14F-4D97-AF65-F5344CB8AC3E}">
        <p14:creationId xmlns:p14="http://schemas.microsoft.com/office/powerpoint/2010/main" val="398396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FC505-0E0A-FA6F-E4B0-9A4911D387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C54E0-2F79-9138-D59E-FF2CE20E6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455EE-688A-1AC7-A770-B2D1FC52E1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1" t="12084" b="5138"/>
          <a:stretch/>
        </p:blipFill>
        <p:spPr>
          <a:xfrm>
            <a:off x="0" y="590549"/>
            <a:ext cx="12096749" cy="5676901"/>
          </a:xfrm>
          <a:prstGeom prst="rect">
            <a:avLst/>
          </a:prstGeom>
        </p:spPr>
      </p:pic>
      <p:sp>
        <p:nvSpPr>
          <p:cNvPr id="9" name="Callout: Right Arrow 8">
            <a:extLst>
              <a:ext uri="{FF2B5EF4-FFF2-40B4-BE49-F238E27FC236}">
                <a16:creationId xmlns:a16="http://schemas.microsoft.com/office/drawing/2014/main" id="{CCF71E36-C8F3-7DD7-6C06-9C4DB4679A40}"/>
              </a:ext>
            </a:extLst>
          </p:cNvPr>
          <p:cNvSpPr/>
          <p:nvPr/>
        </p:nvSpPr>
        <p:spPr>
          <a:xfrm>
            <a:off x="3505201" y="2068513"/>
            <a:ext cx="2819400" cy="1655761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 after you push to origin on GitHub Desktop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42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8826D-DBB4-8D6F-8B15-3EA3526B4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Arrow: Left 3">
            <a:extLst>
              <a:ext uri="{FF2B5EF4-FFF2-40B4-BE49-F238E27FC236}">
                <a16:creationId xmlns:a16="http://schemas.microsoft.com/office/drawing/2014/main" id="{1F82A08C-00D9-80BA-1A22-25C7E9068537}"/>
              </a:ext>
            </a:extLst>
          </p:cNvPr>
          <p:cNvSpPr/>
          <p:nvPr/>
        </p:nvSpPr>
        <p:spPr>
          <a:xfrm>
            <a:off x="6324600" y="1600200"/>
            <a:ext cx="2362200" cy="10858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settings tab</a:t>
            </a:r>
          </a:p>
        </p:txBody>
      </p:sp>
    </p:spTree>
    <p:extLst>
      <p:ext uri="{BB962C8B-B14F-4D97-AF65-F5344CB8AC3E}">
        <p14:creationId xmlns:p14="http://schemas.microsoft.com/office/powerpoint/2010/main" val="333070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AA3722-C52B-54C0-65B1-5D371C60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allout: Left Arrow 3">
            <a:extLst>
              <a:ext uri="{FF2B5EF4-FFF2-40B4-BE49-F238E27FC236}">
                <a16:creationId xmlns:a16="http://schemas.microsoft.com/office/drawing/2014/main" id="{0E711AD6-B087-220D-8428-B33EC5018CD9}"/>
              </a:ext>
            </a:extLst>
          </p:cNvPr>
          <p:cNvSpPr/>
          <p:nvPr/>
        </p:nvSpPr>
        <p:spPr>
          <a:xfrm>
            <a:off x="8172450" y="2647950"/>
            <a:ext cx="2133600" cy="96202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to update</a:t>
            </a:r>
          </a:p>
        </p:txBody>
      </p:sp>
    </p:spTree>
    <p:extLst>
      <p:ext uri="{BB962C8B-B14F-4D97-AF65-F5344CB8AC3E}">
        <p14:creationId xmlns:p14="http://schemas.microsoft.com/office/powerpoint/2010/main" val="3744431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2B4D4-ABC6-AE0C-6DF2-57C88BA4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600"/>
            <a:ext cx="12192000" cy="685800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4D3626C3-AC35-E1CE-6A6A-6BFCBBD6A05C}"/>
              </a:ext>
            </a:extLst>
          </p:cNvPr>
          <p:cNvSpPr/>
          <p:nvPr/>
        </p:nvSpPr>
        <p:spPr>
          <a:xfrm>
            <a:off x="6334125" y="2324100"/>
            <a:ext cx="2733675" cy="923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settings tab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87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87B17-5C08-2F7A-5496-C62F93541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FCDD4934-6FE2-01BA-73D5-2DC3BAD31FFA}"/>
              </a:ext>
            </a:extLst>
          </p:cNvPr>
          <p:cNvSpPr/>
          <p:nvPr/>
        </p:nvSpPr>
        <p:spPr>
          <a:xfrm>
            <a:off x="2667000" y="1762125"/>
            <a:ext cx="2543175" cy="781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the actions tab</a:t>
            </a:r>
          </a:p>
        </p:txBody>
      </p:sp>
    </p:spTree>
    <p:extLst>
      <p:ext uri="{BB962C8B-B14F-4D97-AF65-F5344CB8AC3E}">
        <p14:creationId xmlns:p14="http://schemas.microsoft.com/office/powerpoint/2010/main" val="93816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31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Sarim Proeung</dc:creator>
  <cp:lastModifiedBy>Sarim Proeung</cp:lastModifiedBy>
  <cp:revision>3</cp:revision>
  <dcterms:created xsi:type="dcterms:W3CDTF">2023-03-14T21:07:41Z</dcterms:created>
  <dcterms:modified xsi:type="dcterms:W3CDTF">2023-03-14T21:40:18Z</dcterms:modified>
</cp:coreProperties>
</file>