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3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7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9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1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5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82" y="0"/>
            <a:ext cx="80682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5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1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5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2F2C-12C1-455F-815A-C164D68E1F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5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Tour Mockup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1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8"/>
    </mc:Choice>
    <mc:Fallback xmlns="">
      <p:transition spd="slow" advTm="353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Callout 3"/>
          <p:cNvSpPr/>
          <p:nvPr/>
        </p:nvSpPr>
        <p:spPr>
          <a:xfrm>
            <a:off x="1079157" y="856736"/>
            <a:ext cx="2825579" cy="236059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Code tab</a:t>
            </a:r>
            <a:endParaRPr lang="en-US" b="1" dirty="0"/>
          </a:p>
          <a:p>
            <a:r>
              <a:rPr lang="en-US" dirty="0"/>
              <a:t>Use the Code tab to browse the files in your repository</a:t>
            </a:r>
          </a:p>
          <a:p>
            <a:pPr algn="just" defTabSz="1087438"/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 defTabSz="1171575"/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Back</a:t>
            </a:r>
            <a:r>
              <a:rPr lang="en-US" sz="1200" dirty="0"/>
              <a:t>	Next	End</a:t>
            </a:r>
          </a:p>
        </p:txBody>
      </p:sp>
    </p:spTree>
    <p:extLst>
      <p:ext uri="{BB962C8B-B14F-4D97-AF65-F5344CB8AC3E}">
        <p14:creationId xmlns:p14="http://schemas.microsoft.com/office/powerpoint/2010/main" val="340458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6"/>
    </mc:Choice>
    <mc:Fallback xmlns="">
      <p:transition spd="slow" advTm="41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Callout 1"/>
          <p:cNvSpPr/>
          <p:nvPr/>
        </p:nvSpPr>
        <p:spPr>
          <a:xfrm>
            <a:off x="3080951" y="2010033"/>
            <a:ext cx="3772930" cy="1754659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Branch button</a:t>
            </a:r>
          </a:p>
          <a:p>
            <a:r>
              <a:rPr lang="en-US" dirty="0"/>
              <a:t>Make sure you select the correct Branch (Winter2023)</a:t>
            </a:r>
          </a:p>
          <a:p>
            <a:pPr algn="just" defTabSz="855663"/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 defTabSz="973138"/>
            <a:r>
              <a:rPr lang="en-US" sz="1400" dirty="0">
                <a:solidFill>
                  <a:schemeClr val="bg1"/>
                </a:solidFill>
              </a:rPr>
              <a:t>Back</a:t>
            </a:r>
            <a:r>
              <a:rPr lang="en-US" sz="1400" dirty="0"/>
              <a:t>	Next	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2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0"/>
    </mc:Choice>
    <mc:Fallback xmlns="">
      <p:transition spd="slow" advTm="419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Callout 1"/>
          <p:cNvSpPr/>
          <p:nvPr/>
        </p:nvSpPr>
        <p:spPr>
          <a:xfrm>
            <a:off x="5342468" y="2048933"/>
            <a:ext cx="3579112" cy="1704089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Clone button</a:t>
            </a:r>
          </a:p>
          <a:p>
            <a:r>
              <a:rPr lang="en-US" dirty="0"/>
              <a:t>Click here to get the URL you need to clone the repository locally</a:t>
            </a:r>
          </a:p>
          <a:p>
            <a:pPr algn="just"/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1400" dirty="0">
                <a:solidFill>
                  <a:schemeClr val="bg1"/>
                </a:solidFill>
              </a:rPr>
              <a:t>Back</a:t>
            </a:r>
            <a:r>
              <a:rPr lang="en-US" sz="1400" dirty="0"/>
              <a:t>	Next	End</a:t>
            </a:r>
          </a:p>
        </p:txBody>
      </p:sp>
    </p:spTree>
    <p:extLst>
      <p:ext uri="{BB962C8B-B14F-4D97-AF65-F5344CB8AC3E}">
        <p14:creationId xmlns:p14="http://schemas.microsoft.com/office/powerpoint/2010/main" val="149889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1"/>
    </mc:Choice>
    <mc:Fallback xmlns="">
      <p:transition spd="slow" advTm="368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p Arrow Callout 1"/>
          <p:cNvSpPr/>
          <p:nvPr/>
        </p:nvSpPr>
        <p:spPr>
          <a:xfrm>
            <a:off x="3262184" y="1878227"/>
            <a:ext cx="2561968" cy="2575240"/>
          </a:xfrm>
          <a:prstGeom prst="upArrowCallout">
            <a:avLst>
              <a:gd name="adj1" fmla="val 20373"/>
              <a:gd name="adj2" fmla="val 25000"/>
              <a:gd name="adj3" fmla="val 19051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Branch tab</a:t>
            </a:r>
          </a:p>
          <a:p>
            <a:r>
              <a:rPr lang="en-US" dirty="0"/>
              <a:t>You can see all the branches in this repository</a:t>
            </a:r>
          </a:p>
          <a:p>
            <a:pPr algn="just" defTabSz="855663"/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 defTabSz="973138"/>
            <a:r>
              <a:rPr lang="en-US" sz="1400" dirty="0">
                <a:solidFill>
                  <a:schemeClr val="bg1"/>
                </a:solidFill>
              </a:rPr>
              <a:t>Back</a:t>
            </a:r>
            <a:r>
              <a:rPr lang="en-US" sz="1400" dirty="0"/>
              <a:t>	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Next</a:t>
            </a:r>
            <a:r>
              <a:rPr lang="en-US" sz="1400" dirty="0"/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117388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9"/>
    </mc:Choice>
    <mc:Fallback xmlns="">
      <p:transition spd="slow" advTm="481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Example Tour Mockup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</dc:creator>
  <cp:lastModifiedBy>Zoe Lawson</cp:lastModifiedBy>
  <cp:revision>7</cp:revision>
  <dcterms:created xsi:type="dcterms:W3CDTF">2020-02-09T02:17:20Z</dcterms:created>
  <dcterms:modified xsi:type="dcterms:W3CDTF">2023-02-14T02:58:03Z</dcterms:modified>
</cp:coreProperties>
</file>