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3" r:id="rId3"/>
    <p:sldId id="268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185" y="2715904"/>
            <a:ext cx="6819689" cy="2981654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Presented by: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/>
              <a:t>K</a:t>
            </a:r>
            <a:r>
              <a:rPr lang="en-US" sz="4000" dirty="0" smtClean="0"/>
              <a:t>risty </a:t>
            </a:r>
            <a:r>
              <a:rPr lang="en-US" sz="4000" dirty="0" err="1" smtClean="0"/>
              <a:t>Saha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1607113</a:t>
            </a:r>
            <a:br>
              <a:rPr lang="en-US" sz="4000" dirty="0" smtClean="0"/>
            </a:br>
            <a:r>
              <a:rPr lang="en-US" sz="4000" dirty="0" err="1" smtClean="0"/>
              <a:t>Tanusree</a:t>
            </a:r>
            <a:r>
              <a:rPr lang="en-US" sz="4000" dirty="0" smtClean="0"/>
              <a:t> Das </a:t>
            </a:r>
            <a:r>
              <a:rPr lang="en-US" sz="4000" dirty="0" err="1" smtClean="0"/>
              <a:t>Tithy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1607120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60311" y="365079"/>
            <a:ext cx="3480179" cy="183221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App Name:</a:t>
            </a:r>
          </a:p>
          <a:p>
            <a:r>
              <a:rPr lang="en-US" sz="4000" dirty="0" smtClean="0"/>
              <a:t>Better Life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147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128" y="423081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51128" y="1527269"/>
            <a:ext cx="8927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Who doesn’t know that “Health is Wealth”. Being healthy is the most cherished dream of all people to lead a long life. In order to have a healthy life we need to maintain a balanced diet, proper exercise according to age and health status and enough rest. But nowadays in our busy life schedule we can’t manage time for </a:t>
            </a:r>
            <a:r>
              <a:rPr lang="en-US" sz="2400" dirty="0" smtClean="0"/>
              <a:t>counseling </a:t>
            </a:r>
            <a:r>
              <a:rPr lang="en-US" sz="2400" dirty="0"/>
              <a:t>with the dietitian for balanced diet or trainer to know about proper exercise. So we are trying to launch this app for targeting these mess people so they can have a proper direction for maintaining a balanced diet and enough exercise and rest.</a:t>
            </a:r>
          </a:p>
        </p:txBody>
      </p:sp>
    </p:spTree>
    <p:extLst>
      <p:ext uri="{BB962C8B-B14F-4D97-AF65-F5344CB8AC3E}">
        <p14:creationId xmlns:p14="http://schemas.microsoft.com/office/powerpoint/2010/main" val="50374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692851"/>
            <a:ext cx="4993943" cy="5215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48" y="1378425"/>
            <a:ext cx="4988975" cy="43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1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128" y="423081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Features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351127" y="1292199"/>
            <a:ext cx="967626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1.Creating Account :</a:t>
            </a:r>
            <a:r>
              <a:rPr lang="en-US" sz="3200" dirty="0"/>
              <a:t> </a:t>
            </a:r>
            <a:endParaRPr lang="en-US" sz="3200" dirty="0" smtClean="0"/>
          </a:p>
          <a:p>
            <a:pPr algn="just"/>
            <a:r>
              <a:rPr lang="en-US" sz="2400" dirty="0"/>
              <a:t>U</a:t>
            </a:r>
            <a:r>
              <a:rPr lang="en-US" sz="2400" dirty="0" smtClean="0"/>
              <a:t>ser </a:t>
            </a:r>
            <a:r>
              <a:rPr lang="en-US" sz="2400" dirty="0"/>
              <a:t>have to open an account providing </a:t>
            </a:r>
            <a:r>
              <a:rPr lang="en-US" sz="2400" dirty="0" smtClean="0"/>
              <a:t>his age , height ,weight and some personal information 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2. Ask about disease</a:t>
            </a:r>
            <a:r>
              <a:rPr lang="en-US" sz="2800" dirty="0" smtClean="0"/>
              <a:t>:</a:t>
            </a:r>
          </a:p>
          <a:p>
            <a:pPr algn="just"/>
            <a:r>
              <a:rPr lang="en-US" sz="2400" dirty="0" smtClean="0"/>
              <a:t>The app </a:t>
            </a:r>
            <a:r>
              <a:rPr lang="en-US" sz="2400" dirty="0"/>
              <a:t>will ask whether the user have any serious health </a:t>
            </a:r>
            <a:r>
              <a:rPr lang="en-US" sz="2400" dirty="0" smtClean="0"/>
              <a:t>issues like </a:t>
            </a:r>
            <a:r>
              <a:rPr lang="en-US" sz="2400" dirty="0"/>
              <a:t>heart problems or Diabetes </a:t>
            </a:r>
            <a:r>
              <a:rPr lang="en-US" sz="2400" dirty="0" err="1" smtClean="0"/>
              <a:t>etc</a:t>
            </a:r>
            <a:r>
              <a:rPr lang="en-US" sz="2400" dirty="0" smtClean="0"/>
              <a:t> and it will provide services according to the disease .</a:t>
            </a:r>
          </a:p>
          <a:p>
            <a:pPr algn="just"/>
            <a:endParaRPr lang="en-US" sz="2400" dirty="0"/>
          </a:p>
          <a:p>
            <a:r>
              <a:rPr lang="en-US" sz="2800" dirty="0"/>
              <a:t>3.Providing a balanced diet: </a:t>
            </a:r>
            <a:endParaRPr lang="en-US" sz="2800" dirty="0" smtClean="0"/>
          </a:p>
          <a:p>
            <a:r>
              <a:rPr lang="en-US" sz="2400" dirty="0"/>
              <a:t>G</a:t>
            </a:r>
            <a:r>
              <a:rPr lang="en-US" sz="2400" dirty="0" smtClean="0"/>
              <a:t>iving </a:t>
            </a:r>
            <a:r>
              <a:rPr lang="en-US" sz="2400" dirty="0"/>
              <a:t>a diet plan according to personal profile which is already provided first. And it will give notifications when it is time for consuming the food.</a:t>
            </a:r>
          </a:p>
        </p:txBody>
      </p:sp>
    </p:spTree>
    <p:extLst>
      <p:ext uri="{BB962C8B-B14F-4D97-AF65-F5344CB8AC3E}">
        <p14:creationId xmlns:p14="http://schemas.microsoft.com/office/powerpoint/2010/main" val="1205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8298" y="750627"/>
            <a:ext cx="102767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4.Notifications 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we </a:t>
            </a:r>
            <a:r>
              <a:rPr lang="en-US" sz="2400" dirty="0" smtClean="0"/>
              <a:t>know, having </a:t>
            </a:r>
            <a:r>
              <a:rPr lang="en-US" sz="2400" dirty="0"/>
              <a:t>enough water is a hard and first rule of a good health I</a:t>
            </a:r>
            <a:r>
              <a:rPr lang="en-US" sz="2400" dirty="0" smtClean="0"/>
              <a:t>t </a:t>
            </a:r>
            <a:r>
              <a:rPr lang="en-US" sz="2400" dirty="0"/>
              <a:t>will </a:t>
            </a:r>
            <a:r>
              <a:rPr lang="en-US" sz="2400" dirty="0" smtClean="0"/>
              <a:t> </a:t>
            </a:r>
            <a:r>
              <a:rPr lang="en-US" sz="2400" dirty="0"/>
              <a:t>give notifications of having water after a specific duration in whole </a:t>
            </a:r>
            <a:r>
              <a:rPr lang="en-US" sz="2400" dirty="0" smtClean="0"/>
              <a:t>day and will also notify the user about meals and exercise .  </a:t>
            </a:r>
          </a:p>
          <a:p>
            <a:endParaRPr lang="en-US" sz="2400" dirty="0"/>
          </a:p>
          <a:p>
            <a:r>
              <a:rPr lang="en-US" sz="2800" dirty="0"/>
              <a:t>5.Providing exercise lists</a:t>
            </a:r>
            <a:r>
              <a:rPr lang="en-US" sz="2800" dirty="0" smtClean="0"/>
              <a:t>:</a:t>
            </a:r>
          </a:p>
          <a:p>
            <a:r>
              <a:rPr lang="en-US" sz="2400" dirty="0" smtClean="0"/>
              <a:t>Perfect </a:t>
            </a:r>
            <a:r>
              <a:rPr lang="en-US" sz="2400" dirty="0"/>
              <a:t>exercise steps will be shown to user according </a:t>
            </a:r>
            <a:r>
              <a:rPr lang="en-US" sz="2400" dirty="0" smtClean="0"/>
              <a:t>to their personal </a:t>
            </a:r>
            <a:r>
              <a:rPr lang="en-US" sz="2400" dirty="0"/>
              <a:t>profile and </a:t>
            </a:r>
            <a:r>
              <a:rPr lang="en-US" sz="2400" dirty="0" smtClean="0"/>
              <a:t>it will also provide perfect </a:t>
            </a:r>
            <a:r>
              <a:rPr lang="en-US" sz="2400" dirty="0"/>
              <a:t>time and duration for exercising like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professional trainer.</a:t>
            </a:r>
          </a:p>
        </p:txBody>
      </p:sp>
    </p:spTree>
    <p:extLst>
      <p:ext uri="{BB962C8B-B14F-4D97-AF65-F5344CB8AC3E}">
        <p14:creationId xmlns:p14="http://schemas.microsoft.com/office/powerpoint/2010/main" val="149821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9325" y="699281"/>
            <a:ext cx="99856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6.Daily calculating </a:t>
            </a:r>
            <a:r>
              <a:rPr lang="en-US" sz="2800" dirty="0"/>
              <a:t>o</a:t>
            </a:r>
            <a:r>
              <a:rPr lang="en-US" sz="2800" dirty="0" smtClean="0"/>
              <a:t>verall </a:t>
            </a:r>
            <a:r>
              <a:rPr lang="en-US" sz="2800" dirty="0"/>
              <a:t>p</a:t>
            </a:r>
            <a:r>
              <a:rPr lang="en-US" sz="2800" dirty="0" smtClean="0"/>
              <a:t>rogress : </a:t>
            </a:r>
          </a:p>
          <a:p>
            <a:r>
              <a:rPr lang="en-US" sz="2400" dirty="0" smtClean="0"/>
              <a:t>After </a:t>
            </a:r>
            <a:r>
              <a:rPr lang="en-US" sz="2400" dirty="0"/>
              <a:t>passing the whole </a:t>
            </a:r>
            <a:r>
              <a:rPr lang="en-US" sz="2400" dirty="0" smtClean="0"/>
              <a:t>day, the </a:t>
            </a:r>
            <a:r>
              <a:rPr lang="en-US" sz="2400" dirty="0"/>
              <a:t>user have to submit </a:t>
            </a:r>
            <a:r>
              <a:rPr lang="en-US" sz="2400" dirty="0" smtClean="0"/>
              <a:t>his </a:t>
            </a:r>
            <a:r>
              <a:rPr lang="en-US" sz="2400" dirty="0"/>
              <a:t>meal </a:t>
            </a:r>
            <a:r>
              <a:rPr lang="en-US" sz="2400" dirty="0" smtClean="0"/>
              <a:t>which he </a:t>
            </a:r>
            <a:r>
              <a:rPr lang="en-US" sz="2400" dirty="0"/>
              <a:t>had all day and the app will calculate the total calories consumed by the user</a:t>
            </a:r>
            <a:r>
              <a:rPr lang="en-US" sz="2400" dirty="0" smtClean="0"/>
              <a:t>. Moreover, it </a:t>
            </a:r>
            <a:r>
              <a:rPr lang="en-US" sz="2400" dirty="0"/>
              <a:t>will inform whether there is </a:t>
            </a:r>
            <a:r>
              <a:rPr lang="en-US" sz="2400" dirty="0" smtClean="0"/>
              <a:t>lacking </a:t>
            </a:r>
            <a:r>
              <a:rPr lang="en-US" sz="2400" dirty="0"/>
              <a:t>or excess of calories which have to be fulfilled next day.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7.Providing r</a:t>
            </a:r>
            <a:r>
              <a:rPr lang="en-US" sz="2800" dirty="0" smtClean="0"/>
              <a:t>esting period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400" dirty="0" smtClean="0"/>
              <a:t>Last </a:t>
            </a:r>
            <a:r>
              <a:rPr lang="en-US" sz="2400" dirty="0"/>
              <a:t>but not the least, it will give a proper time duration for taking rest and enough sleep for user according to the age of the user.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94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063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154</TotalTime>
  <Words>345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Presented by:  Kristy Saha 1607113 Tanusree Das Tithy 1607120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  Kristy Saha  (Roll:1607113) Tanusree Das Tithy (Roll:1607120)</dc:title>
  <dc:creator>User</dc:creator>
  <cp:lastModifiedBy>User</cp:lastModifiedBy>
  <cp:revision>14</cp:revision>
  <dcterms:created xsi:type="dcterms:W3CDTF">2018-09-30T15:47:54Z</dcterms:created>
  <dcterms:modified xsi:type="dcterms:W3CDTF">2018-10-01T06:46:13Z</dcterms:modified>
</cp:coreProperties>
</file>