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5"/>
  </p:normalViewPr>
  <p:slideViewPr>
    <p:cSldViewPr snapToGrid="0">
      <p:cViewPr>
        <p:scale>
          <a:sx n="93" d="100"/>
          <a:sy n="93" d="100"/>
        </p:scale>
        <p:origin x="31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571E-6BC7-F4BD-6794-62487D257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02275-79F1-38D0-3FA0-B41E24381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DAB5E-EAFC-6DDA-E500-36816F01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18-383B-AA4E-A267-553246EE8F1C}" type="datetimeFigureOut">
              <a:rPr lang="en-CN" smtClean="0"/>
              <a:t>2024/9/19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3341-B970-44EF-4E44-ED71D55E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15559-1448-F4B8-61B5-02A1B152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E6-5080-DA4B-B883-0FD8243C23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381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A6A2-C098-6DBB-D6E1-6477AFB4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B4846-4D71-D89F-B4B4-C474CCA9A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30D6-E45C-9009-35BD-55CCAB99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18-383B-AA4E-A267-553246EE8F1C}" type="datetimeFigureOut">
              <a:rPr lang="en-CN" smtClean="0"/>
              <a:t>2024/9/19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399F8-4BBA-0D23-F98A-84424BA2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95CE-0CA3-5674-E214-484DE4CC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E6-5080-DA4B-B883-0FD8243C23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961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548AF-5E32-BC53-B2F0-D7069BFEC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AB56B-4951-F61A-E73A-A9F74CBFF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45E8-D39C-8375-1A2C-31E80DBF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18-383B-AA4E-A267-553246EE8F1C}" type="datetimeFigureOut">
              <a:rPr lang="en-CN" smtClean="0"/>
              <a:t>2024/9/19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25A43-09C3-78BC-D14E-F761B347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43CA-8B5C-23E4-ADEF-D3A866CF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E6-5080-DA4B-B883-0FD8243C23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167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D633-CE91-254E-E06B-1472D918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D814-2104-D809-29E4-B5EA714B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C6E55-739E-4B23-ECB6-2B1F2A0A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18-383B-AA4E-A267-553246EE8F1C}" type="datetimeFigureOut">
              <a:rPr lang="en-CN" smtClean="0"/>
              <a:t>2024/9/19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847A-C621-730B-5452-583426DA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2AAB-A2D0-D189-15F9-DC8116C4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E6-5080-DA4B-B883-0FD8243C23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989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975F-FED2-332C-73F8-366C7151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40C3B-5D23-7FB2-5AC0-59803B439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2127-E4BB-FB47-234E-82635B47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18-383B-AA4E-A267-553246EE8F1C}" type="datetimeFigureOut">
              <a:rPr lang="en-CN" smtClean="0"/>
              <a:t>2024/9/19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CE8B-29C9-9F88-3C33-BAC0D848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A618-2A6C-CEED-E953-1E0CB6E6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E6-5080-DA4B-B883-0FD8243C23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804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2381-9BD1-F465-E84B-D0B4119C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8F8C-A9CA-7CF1-EA70-744B30966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C8648-9636-03AA-5C77-A618154FA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675B-49FC-E09B-8FDE-3E5313F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18-383B-AA4E-A267-553246EE8F1C}" type="datetimeFigureOut">
              <a:rPr lang="en-CN" smtClean="0"/>
              <a:t>2024/9/19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56A73-1AC4-FC07-CF63-C80654CC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3CF9E-C9C8-1B30-34D5-6333BAC2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E6-5080-DA4B-B883-0FD8243C23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854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E1B6-E67A-0290-C29A-3D99E02B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1D570-5CD8-C171-9881-8CAFB1B4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43B4C-B635-BFCB-BBDB-B716C25F6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62739-9F69-DE6E-2B17-E6FA60E6E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67807-91A6-A412-FD6A-77F87BED8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39799-2CA8-0725-0D20-137BF04D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18-383B-AA4E-A267-553246EE8F1C}" type="datetimeFigureOut">
              <a:rPr lang="en-CN" smtClean="0"/>
              <a:t>2024/9/19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3092B-C9C9-4282-5F5E-1EFF0911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10932-DB2B-1610-F917-78572E81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E6-5080-DA4B-B883-0FD8243C23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129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6582-B41D-6BD9-B3FE-B4428298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4DB43-9693-E471-0206-E4DF27D0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18-383B-AA4E-A267-553246EE8F1C}" type="datetimeFigureOut">
              <a:rPr lang="en-CN" smtClean="0"/>
              <a:t>2024/9/19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3EE7B-64BD-84A3-2BCB-39D86446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800DF-B2F1-4D09-B32F-1B35E93B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E6-5080-DA4B-B883-0FD8243C23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981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9EC75-9677-46F4-C463-B4194BC6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18-383B-AA4E-A267-553246EE8F1C}" type="datetimeFigureOut">
              <a:rPr lang="en-CN" smtClean="0"/>
              <a:t>2024/9/19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F64E8-CF06-21C6-BABE-F78D4C19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DA3AE-1FC7-2A12-A8D2-322DB959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E6-5080-DA4B-B883-0FD8243C23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63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8A3E-D744-A393-8353-A2161C6D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3573-F0C9-AB14-6F06-B1EC1632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EC15E-594A-1133-6783-E85396A7A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18A9-2598-814D-BB76-FD08D1BE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18-383B-AA4E-A267-553246EE8F1C}" type="datetimeFigureOut">
              <a:rPr lang="en-CN" smtClean="0"/>
              <a:t>2024/9/19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F008D-3348-20DD-7048-E8CBF802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0EF1C-64CD-4761-95B2-11F46222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E6-5080-DA4B-B883-0FD8243C23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93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4BAA-5B2A-2748-DE91-B323CD7D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A123C-C123-631A-B979-1ADB6D020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719B8-C544-15E6-9903-40CF2A962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149D8-FD80-3B1A-F636-D17F455B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18-383B-AA4E-A267-553246EE8F1C}" type="datetimeFigureOut">
              <a:rPr lang="en-CN" smtClean="0"/>
              <a:t>2024/9/19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45577-D32C-0679-417F-FBD0BA14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274D-5E06-0210-F9E4-3999EC47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E6-5080-DA4B-B883-0FD8243C23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07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62928-2C4C-A524-7073-E9EC621C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71DF4-9869-B7E9-8D80-886A8F4D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0ED75-0087-6536-D1B5-046916059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C018-383B-AA4E-A267-553246EE8F1C}" type="datetimeFigureOut">
              <a:rPr lang="en-CN" smtClean="0"/>
              <a:t>2024/9/19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D754-96F9-8F43-06B4-549017653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8DE71-C66A-61F6-3BC9-3431EE07C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18E6-5080-DA4B-B883-0FD8243C23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BCDAB3-EFAA-1A02-B839-3970119F4D9E}"/>
              </a:ext>
            </a:extLst>
          </p:cNvPr>
          <p:cNvSpPr/>
          <p:nvPr/>
        </p:nvSpPr>
        <p:spPr>
          <a:xfrm>
            <a:off x="954157" y="1917273"/>
            <a:ext cx="802173" cy="744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800" b="1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B4CEA-E683-8D4E-9E80-C0D4BE601358}"/>
              </a:ext>
            </a:extLst>
          </p:cNvPr>
          <p:cNvSpPr/>
          <p:nvPr/>
        </p:nvSpPr>
        <p:spPr>
          <a:xfrm>
            <a:off x="3299262" y="1914386"/>
            <a:ext cx="802173" cy="744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800" b="1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D78C3F-254A-AE84-525C-EE9403C6CCE9}"/>
                  </a:ext>
                </a:extLst>
              </p:cNvPr>
              <p:cNvSpPr/>
              <p:nvPr/>
            </p:nvSpPr>
            <p:spPr>
              <a:xfrm>
                <a:off x="5836055" y="1169385"/>
                <a:ext cx="802173" cy="7449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CN" sz="2800" b="1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D78C3F-254A-AE84-525C-EE9403C6C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055" y="1169385"/>
                <a:ext cx="802173" cy="744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E344CE-A5A1-5F38-F37F-D977F81309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756330" y="2286884"/>
            <a:ext cx="1542932" cy="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0FF4B-C9C5-BC48-759D-B4184C78C77B}"/>
              </a:ext>
            </a:extLst>
          </p:cNvPr>
          <p:cNvSpPr/>
          <p:nvPr/>
        </p:nvSpPr>
        <p:spPr>
          <a:xfrm>
            <a:off x="8463577" y="730626"/>
            <a:ext cx="802173" cy="744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800" b="1" dirty="0"/>
              <a:t>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39FD50-0CB7-50E1-9051-2DE90E633261}"/>
              </a:ext>
            </a:extLst>
          </p:cNvPr>
          <p:cNvSpPr/>
          <p:nvPr/>
        </p:nvSpPr>
        <p:spPr>
          <a:xfrm>
            <a:off x="8482223" y="3321998"/>
            <a:ext cx="802173" cy="744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800" b="1" dirty="0"/>
              <a:t>D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C441A11E-22AD-1DCB-D7AE-BAE550B1710E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H="1" flipV="1">
            <a:off x="3839390" y="-110873"/>
            <a:ext cx="1117494" cy="3678010"/>
          </a:xfrm>
          <a:prstGeom prst="curvedConnector4">
            <a:avLst>
              <a:gd name="adj1" fmla="val -20456"/>
              <a:gd name="adj2" fmla="val 99613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2CDCA0C-B64A-9E9F-062D-3C0649BBB172}"/>
              </a:ext>
            </a:extLst>
          </p:cNvPr>
          <p:cNvSpPr/>
          <p:nvPr/>
        </p:nvSpPr>
        <p:spPr>
          <a:xfrm>
            <a:off x="10302582" y="3321998"/>
            <a:ext cx="802173" cy="744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800" b="1" dirty="0"/>
              <a:t>F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7304027-C76C-4C6C-803A-5BFEC0EB4680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 flipH="1">
            <a:off x="5532385" y="-1104289"/>
            <a:ext cx="1780115" cy="8562452"/>
          </a:xfrm>
          <a:prstGeom prst="bentConnector4">
            <a:avLst>
              <a:gd name="adj1" fmla="val -12842"/>
              <a:gd name="adj2" fmla="val 99913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E7A46F-8029-5A45-B958-AFD77076E90F}"/>
              </a:ext>
            </a:extLst>
          </p:cNvPr>
          <p:cNvCxnSpPr>
            <a:stCxn id="19" idx="3"/>
            <a:endCxn id="45" idx="1"/>
          </p:cNvCxnSpPr>
          <p:nvPr/>
        </p:nvCxnSpPr>
        <p:spPr>
          <a:xfrm>
            <a:off x="9284396" y="3694497"/>
            <a:ext cx="10181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803215-F8A0-3BDF-8C20-C5E9EDA44134}"/>
                  </a:ext>
                </a:extLst>
              </p:cNvPr>
              <p:cNvSpPr txBox="1"/>
              <p:nvPr/>
            </p:nvSpPr>
            <p:spPr>
              <a:xfrm>
                <a:off x="5124602" y="1142445"/>
                <a:ext cx="4778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𝜅𝜔</m:t>
                      </m:r>
                    </m:oMath>
                  </m:oMathPara>
                </a14:m>
                <a:endParaRPr lang="en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N" sz="16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803215-F8A0-3BDF-8C20-C5E9EDA4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602" y="1142445"/>
                <a:ext cx="477823" cy="615553"/>
              </a:xfrm>
              <a:prstGeom prst="rect">
                <a:avLst/>
              </a:prstGeom>
              <a:blipFill>
                <a:blip r:embed="rId3"/>
                <a:stretch>
                  <a:fillRect l="-5128" r="-512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984577-73E8-ADE6-F25B-A2CCA457FEFB}"/>
                  </a:ext>
                </a:extLst>
              </p:cNvPr>
              <p:cNvSpPr txBox="1"/>
              <p:nvPr/>
            </p:nvSpPr>
            <p:spPr>
              <a:xfrm>
                <a:off x="4778286" y="3271954"/>
                <a:ext cx="10153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984577-73E8-ADE6-F25B-A2CCA457F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86" y="3271954"/>
                <a:ext cx="1015343" cy="307777"/>
              </a:xfrm>
              <a:prstGeom prst="rect">
                <a:avLst/>
              </a:prstGeom>
              <a:blipFill>
                <a:blip r:embed="rId4"/>
                <a:stretch>
                  <a:fillRect l="-7407" r="-7407" b="-32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2F3B08-98A4-94D0-8A26-73336F4EA9A2}"/>
                  </a:ext>
                </a:extLst>
              </p:cNvPr>
              <p:cNvSpPr/>
              <p:nvPr/>
            </p:nvSpPr>
            <p:spPr>
              <a:xfrm>
                <a:off x="5820376" y="2801126"/>
                <a:ext cx="802173" cy="7449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CN" sz="2800" dirty="0"/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2F3B08-98A4-94D0-8A26-73336F4EA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76" y="2801126"/>
                <a:ext cx="802173" cy="744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4AF5522F-30C4-EA4A-B9DE-E30001982A8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101435" y="1541883"/>
            <a:ext cx="1734620" cy="745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AAE87AEE-070E-6764-A9E2-47EF4A8C2EF6}"/>
              </a:ext>
            </a:extLst>
          </p:cNvPr>
          <p:cNvCxnSpPr>
            <a:cxnSpLocks/>
            <a:stCxn id="5" idx="3"/>
            <a:endCxn id="62" idx="1"/>
          </p:cNvCxnSpPr>
          <p:nvPr/>
        </p:nvCxnSpPr>
        <p:spPr>
          <a:xfrm>
            <a:off x="4101435" y="2286884"/>
            <a:ext cx="1718941" cy="886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D20505D-1453-C4FE-4819-F8064B15802F}"/>
              </a:ext>
            </a:extLst>
          </p:cNvPr>
          <p:cNvSpPr/>
          <p:nvPr/>
        </p:nvSpPr>
        <p:spPr>
          <a:xfrm>
            <a:off x="8479243" y="1653962"/>
            <a:ext cx="802173" cy="744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800" b="1" dirty="0"/>
              <a:t>D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87D0223-259E-D077-42ED-2DCFAF86DB28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6638227" y="1103124"/>
            <a:ext cx="1825348" cy="4387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1ADA6625-7D85-F2A5-7B9D-092A98100E20}"/>
              </a:ext>
            </a:extLst>
          </p:cNvPr>
          <p:cNvCxnSpPr>
            <a:stCxn id="7" idx="3"/>
            <a:endCxn id="73" idx="1"/>
          </p:cNvCxnSpPr>
          <p:nvPr/>
        </p:nvCxnSpPr>
        <p:spPr>
          <a:xfrm>
            <a:off x="6638227" y="1541883"/>
            <a:ext cx="1841016" cy="4845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A25786C-B007-998F-F9E2-4774E8B39590}"/>
              </a:ext>
            </a:extLst>
          </p:cNvPr>
          <p:cNvSpPr/>
          <p:nvPr/>
        </p:nvSpPr>
        <p:spPr>
          <a:xfrm>
            <a:off x="8499473" y="2487980"/>
            <a:ext cx="802173" cy="744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800" b="1" dirty="0"/>
              <a:t>R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78C3BBF7-B950-6533-58DA-315A5386394E}"/>
              </a:ext>
            </a:extLst>
          </p:cNvPr>
          <p:cNvCxnSpPr>
            <a:stCxn id="62" idx="3"/>
            <a:endCxn id="79" idx="1"/>
          </p:cNvCxnSpPr>
          <p:nvPr/>
        </p:nvCxnSpPr>
        <p:spPr>
          <a:xfrm flipV="1">
            <a:off x="6622549" y="2860478"/>
            <a:ext cx="1876924" cy="313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F42241E7-3554-7B81-A1C9-F7424585A1AD}"/>
              </a:ext>
            </a:extLst>
          </p:cNvPr>
          <p:cNvCxnSpPr>
            <a:stCxn id="62" idx="3"/>
            <a:endCxn id="19" idx="1"/>
          </p:cNvCxnSpPr>
          <p:nvPr/>
        </p:nvCxnSpPr>
        <p:spPr>
          <a:xfrm>
            <a:off x="6622549" y="3173624"/>
            <a:ext cx="1859672" cy="520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91764B2E-6440-6F04-FE92-08BE2B971C24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9281416" y="2026460"/>
            <a:ext cx="1409560" cy="1295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92FE3AD-14AA-73DB-5E56-58A44C325CFB}"/>
                  </a:ext>
                </a:extLst>
              </p:cNvPr>
              <p:cNvSpPr txBox="1"/>
              <p:nvPr/>
            </p:nvSpPr>
            <p:spPr>
              <a:xfrm>
                <a:off x="7566699" y="3760983"/>
                <a:ext cx="809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92FE3AD-14AA-73DB-5E56-58A44C325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99" y="3760983"/>
                <a:ext cx="809837" cy="276999"/>
              </a:xfrm>
              <a:prstGeom prst="rect">
                <a:avLst/>
              </a:prstGeom>
              <a:blipFill>
                <a:blip r:embed="rId6"/>
                <a:stretch>
                  <a:fillRect l="-3077" r="-153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4F278C-D0F7-4E5D-5490-E9E23824DEDD}"/>
                  </a:ext>
                </a:extLst>
              </p:cNvPr>
              <p:cNvSpPr txBox="1"/>
              <p:nvPr/>
            </p:nvSpPr>
            <p:spPr>
              <a:xfrm>
                <a:off x="7095776" y="2503673"/>
                <a:ext cx="1397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4F278C-D0F7-4E5D-5490-E9E23824D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776" y="2503673"/>
                <a:ext cx="1397498" cy="276999"/>
              </a:xfrm>
              <a:prstGeom prst="rect">
                <a:avLst/>
              </a:prstGeom>
              <a:blipFill>
                <a:blip r:embed="rId7"/>
                <a:stretch>
                  <a:fillRect l="-5405" t="-4545" r="-901" b="-4090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A10F94-563C-ED53-5631-A3F2B8D7AAD0}"/>
                  </a:ext>
                </a:extLst>
              </p:cNvPr>
              <p:cNvSpPr txBox="1"/>
              <p:nvPr/>
            </p:nvSpPr>
            <p:spPr>
              <a:xfrm>
                <a:off x="7640709" y="2047222"/>
                <a:ext cx="829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A10F94-563C-ED53-5631-A3F2B8D7A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709" y="2047222"/>
                <a:ext cx="829073" cy="276999"/>
              </a:xfrm>
              <a:prstGeom prst="rect">
                <a:avLst/>
              </a:prstGeom>
              <a:blipFill>
                <a:blip r:embed="rId8"/>
                <a:stretch>
                  <a:fillRect l="-3030" r="-151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DD93654-43DD-980E-6018-84010AEAB313}"/>
                  </a:ext>
                </a:extLst>
              </p:cNvPr>
              <p:cNvSpPr txBox="1"/>
              <p:nvPr/>
            </p:nvSpPr>
            <p:spPr>
              <a:xfrm>
                <a:off x="6903452" y="697360"/>
                <a:ext cx="1468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DD93654-43DD-980E-6018-84010AEAB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452" y="697360"/>
                <a:ext cx="1468031" cy="276999"/>
              </a:xfrm>
              <a:prstGeom prst="rect">
                <a:avLst/>
              </a:prstGeom>
              <a:blipFill>
                <a:blip r:embed="rId9"/>
                <a:stretch>
                  <a:fillRect l="-5128" t="-4348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B444D-41C8-807E-B71A-2FEC88483ECD}"/>
                  </a:ext>
                </a:extLst>
              </p:cNvPr>
              <p:cNvSpPr txBox="1"/>
              <p:nvPr/>
            </p:nvSpPr>
            <p:spPr>
              <a:xfrm>
                <a:off x="4411742" y="1891370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B444D-41C8-807E-B71A-2FEC88483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2" y="1891370"/>
                <a:ext cx="180947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099FBF8-3086-BBF6-B641-9D1F8CF2DA6C}"/>
                  </a:ext>
                </a:extLst>
              </p:cNvPr>
              <p:cNvSpPr txBox="1"/>
              <p:nvPr/>
            </p:nvSpPr>
            <p:spPr>
              <a:xfrm>
                <a:off x="1844530" y="1914379"/>
                <a:ext cx="5933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099FBF8-3086-BBF6-B641-9D1F8CF2D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530" y="1914379"/>
                <a:ext cx="593374" cy="276999"/>
              </a:xfrm>
              <a:prstGeom prst="rect">
                <a:avLst/>
              </a:prstGeom>
              <a:blipFill>
                <a:blip r:embed="rId1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8335A6-FC11-FE76-6980-E393F4B3ABF6}"/>
                  </a:ext>
                </a:extLst>
              </p:cNvPr>
              <p:cNvSpPr txBox="1"/>
              <p:nvPr/>
            </p:nvSpPr>
            <p:spPr>
              <a:xfrm>
                <a:off x="9513785" y="3253131"/>
                <a:ext cx="802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DF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8335A6-FC11-FE76-6980-E393F4B3A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85" y="3253131"/>
                <a:ext cx="8021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CB5F3A9-F970-EA34-C192-679F62916ABB}"/>
                  </a:ext>
                </a:extLst>
              </p:cNvPr>
              <p:cNvSpPr txBox="1"/>
              <p:nvPr/>
            </p:nvSpPr>
            <p:spPr>
              <a:xfrm>
                <a:off x="6937167" y="1636627"/>
                <a:ext cx="60980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DF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CB5F3A9-F970-EA34-C192-679F62916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167" y="1636627"/>
                <a:ext cx="60980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9EFBC27-019F-1D5C-677C-25510E77A514}"/>
                  </a:ext>
                </a:extLst>
              </p:cNvPr>
              <p:cNvSpPr txBox="1"/>
              <p:nvPr/>
            </p:nvSpPr>
            <p:spPr>
              <a:xfrm>
                <a:off x="6096000" y="4427547"/>
                <a:ext cx="28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9EFBC27-019F-1D5C-677C-25510E77A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27547"/>
                <a:ext cx="286617" cy="276999"/>
              </a:xfrm>
              <a:prstGeom prst="rect">
                <a:avLst/>
              </a:prstGeom>
              <a:blipFill>
                <a:blip r:embed="rId14"/>
                <a:stretch>
                  <a:fillRect l="-30435" r="-8696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623EDA4-B6C1-BCB0-36CB-0629421FB967}"/>
                  </a:ext>
                </a:extLst>
              </p:cNvPr>
              <p:cNvSpPr txBox="1"/>
              <p:nvPr/>
            </p:nvSpPr>
            <p:spPr>
              <a:xfrm>
                <a:off x="3393352" y="577088"/>
                <a:ext cx="37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623EDA4-B6C1-BCB0-36CB-0629421F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352" y="577088"/>
                <a:ext cx="379271" cy="276999"/>
              </a:xfrm>
              <a:prstGeom prst="rect">
                <a:avLst/>
              </a:prstGeom>
              <a:blipFill>
                <a:blip r:embed="rId15"/>
                <a:stretch>
                  <a:fillRect l="-22581" r="-3226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0C44C5-67D8-94B0-C179-5CDAD4B67645}"/>
                  </a:ext>
                </a:extLst>
              </p:cNvPr>
              <p:cNvSpPr txBox="1"/>
              <p:nvPr/>
            </p:nvSpPr>
            <p:spPr>
              <a:xfrm>
                <a:off x="2565469" y="5316117"/>
                <a:ext cx="2720488" cy="541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endParaRPr lang="en-CN" sz="24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0C44C5-67D8-94B0-C179-5CDAD4B6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469" y="5316117"/>
                <a:ext cx="2720488" cy="541430"/>
              </a:xfrm>
              <a:prstGeom prst="rect">
                <a:avLst/>
              </a:prstGeom>
              <a:blipFill>
                <a:blip r:embed="rId16"/>
                <a:stretch>
                  <a:fillRect l="-4186" r="-139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0E7D8DB8-B030-3823-3086-A56E453C9576}"/>
              </a:ext>
            </a:extLst>
          </p:cNvPr>
          <p:cNvCxnSpPr>
            <a:stCxn id="62" idx="2"/>
          </p:cNvCxnSpPr>
          <p:nvPr/>
        </p:nvCxnSpPr>
        <p:spPr>
          <a:xfrm rot="5400000" flipH="1">
            <a:off x="3772344" y="1097004"/>
            <a:ext cx="1221901" cy="3676336"/>
          </a:xfrm>
          <a:prstGeom prst="curvedConnector4">
            <a:avLst>
              <a:gd name="adj1" fmla="val -37418"/>
              <a:gd name="adj2" fmla="val 9963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DE0488C-AEC3-B6E0-6E8A-A51D127A6949}"/>
                  </a:ext>
                </a:extLst>
              </p:cNvPr>
              <p:cNvSpPr txBox="1"/>
              <p:nvPr/>
            </p:nvSpPr>
            <p:spPr>
              <a:xfrm>
                <a:off x="4383294" y="3694496"/>
                <a:ext cx="369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DE0488C-AEC3-B6E0-6E8A-A51D127A6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294" y="3694496"/>
                <a:ext cx="369268" cy="276999"/>
              </a:xfrm>
              <a:prstGeom prst="rect">
                <a:avLst/>
              </a:prstGeom>
              <a:blipFill>
                <a:blip r:embed="rId17"/>
                <a:stretch>
                  <a:fillRect l="-23333" r="-3333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54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42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2024-09-19T08:13:33Z</dcterms:created>
  <dcterms:modified xsi:type="dcterms:W3CDTF">2024-09-19T09:37:05Z</dcterms:modified>
</cp:coreProperties>
</file>