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56" r:id="rId2"/>
    <p:sldId id="257" r:id="rId3"/>
    <p:sldId id="285" r:id="rId4"/>
    <p:sldId id="288" r:id="rId5"/>
    <p:sldId id="286" r:id="rId6"/>
    <p:sldId id="287" r:id="rId7"/>
    <p:sldId id="259" r:id="rId8"/>
    <p:sldId id="289" r:id="rId9"/>
    <p:sldId id="290" r:id="rId10"/>
    <p:sldId id="291" r:id="rId11"/>
    <p:sldId id="296" r:id="rId12"/>
    <p:sldId id="292" r:id="rId13"/>
    <p:sldId id="293" r:id="rId14"/>
    <p:sldId id="294" r:id="rId15"/>
    <p:sldId id="295" r:id="rId16"/>
    <p:sldId id="279" r:id="rId17"/>
  </p:sldIdLst>
  <p:sldSz cx="9144000" cy="5143500" type="screen16x9"/>
  <p:notesSz cx="6858000" cy="9144000"/>
  <p:embeddedFontLst>
    <p:embeddedFont>
      <p:font typeface="Sniglet" charset="0"/>
      <p:regular r:id="rId19"/>
    </p:embeddedFont>
    <p:embeddedFont>
      <p:font typeface="Walter Turncoat"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E0610EF-523F-44A1-9281-A3C639589F21}">
  <a:tblStyle styleId="{0E0610EF-523F-44A1-9281-A3C639589F2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572" y="-77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800424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6"/>
          <p:cNvSpPr txBox="1">
            <a:spLocks noGrp="1"/>
          </p:cNvSpPr>
          <p:nvPr>
            <p:ph type="body" idx="1"/>
          </p:nvPr>
        </p:nvSpPr>
        <p:spPr>
          <a:xfrm>
            <a:off x="457200" y="1507925"/>
            <a:ext cx="3994500" cy="341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6"/>
          <p:cNvSpPr txBox="1">
            <a:spLocks noGrp="1"/>
          </p:cNvSpPr>
          <p:nvPr>
            <p:ph type="body" idx="2"/>
          </p:nvPr>
        </p:nvSpPr>
        <p:spPr>
          <a:xfrm>
            <a:off x="4692275" y="1507925"/>
            <a:ext cx="3994500" cy="3417900"/>
          </a:xfrm>
          <a:prstGeom prst="rect">
            <a:avLst/>
          </a:prstGeom>
        </p:spPr>
        <p:txBody>
          <a:bodyPr spcFirstLastPara="1" wrap="square" lIns="91425" tIns="91425" rIns="91425" bIns="91425" anchor="t" anchorCtr="0"/>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6"/>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42910" y="928676"/>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“Penjualan Mobil”</a:t>
            </a:r>
            <a:endParaRPr/>
          </a:p>
        </p:txBody>
      </p:sp>
      <p:grpSp>
        <p:nvGrpSpPr>
          <p:cNvPr id="48" name="Google Shape;48;p11"/>
          <p:cNvGrpSpPr/>
          <p:nvPr/>
        </p:nvGrpSpPr>
        <p:grpSpPr>
          <a:xfrm rot="2194107">
            <a:off x="734508" y="1547241"/>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7183447" y="822803"/>
            <a:ext cx="719467" cy="678979"/>
            <a:chOff x="1145971" y="2199475"/>
            <a:chExt cx="769029" cy="725752"/>
          </a:xfrm>
        </p:grpSpPr>
        <p:sp>
          <p:nvSpPr>
            <p:cNvPr id="52" name="Google Shape;52;p11"/>
            <p:cNvSpPr/>
            <p:nvPr/>
          </p:nvSpPr>
          <p:spPr>
            <a:xfrm>
              <a:off x="1145971" y="2307276"/>
              <a:ext cx="735851" cy="617951"/>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11"/>
          <p:cNvSpPr/>
          <p:nvPr/>
        </p:nvSpPr>
        <p:spPr>
          <a:xfrm>
            <a:off x="1857356" y="2600050"/>
            <a:ext cx="6259961" cy="2186278"/>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13" name="TextBox 12"/>
          <p:cNvSpPr txBox="1"/>
          <p:nvPr/>
        </p:nvSpPr>
        <p:spPr>
          <a:xfrm>
            <a:off x="2285984" y="2786064"/>
            <a:ext cx="5357850" cy="1892826"/>
          </a:xfrm>
          <a:prstGeom prst="rect">
            <a:avLst/>
          </a:prstGeom>
          <a:noFill/>
        </p:spPr>
        <p:txBody>
          <a:bodyPr wrap="square" rtlCol="0">
            <a:spAutoFit/>
          </a:bodyPr>
          <a:lstStyle/>
          <a:p>
            <a:pPr algn="ctr"/>
            <a:r>
              <a:rPr lang="en-ID" sz="2000" dirty="0" smtClean="0">
                <a:solidFill>
                  <a:schemeClr val="bg1"/>
                </a:solidFill>
                <a:latin typeface="Walter Turncoat" charset="0"/>
                <a:ea typeface="Walter Turncoat" charset="0"/>
              </a:rPr>
              <a:t>    </a:t>
            </a:r>
            <a:r>
              <a:rPr lang="en-ID" sz="2000" dirty="0" err="1" smtClean="0">
                <a:solidFill>
                  <a:schemeClr val="bg1"/>
                </a:solidFill>
                <a:latin typeface="Walter Turncoat" charset="0"/>
                <a:ea typeface="Walter Turncoat" charset="0"/>
              </a:rPr>
              <a:t>Kelompok</a:t>
            </a:r>
            <a:r>
              <a:rPr lang="en-ID" sz="2000" dirty="0" smtClean="0">
                <a:solidFill>
                  <a:schemeClr val="bg1"/>
                </a:solidFill>
                <a:latin typeface="Walter Turncoat" charset="0"/>
                <a:ea typeface="Walter Turncoat" charset="0"/>
              </a:rPr>
              <a:t> 4</a:t>
            </a:r>
          </a:p>
          <a:p>
            <a:pPr algn="ctr"/>
            <a:endParaRPr lang="en-ID" sz="1100" dirty="0" smtClean="0">
              <a:solidFill>
                <a:schemeClr val="bg1"/>
              </a:solidFill>
              <a:latin typeface="Walter Turncoat" charset="0"/>
              <a:ea typeface="Walter Turncoat" charset="0"/>
            </a:endParaRPr>
          </a:p>
          <a:p>
            <a:r>
              <a:rPr lang="en-ID" sz="1800" dirty="0" smtClean="0">
                <a:solidFill>
                  <a:schemeClr val="bg1"/>
                </a:solidFill>
                <a:latin typeface="Walter Turncoat" charset="0"/>
                <a:ea typeface="Walter Turncoat" charset="0"/>
              </a:rPr>
              <a:t>	</a:t>
            </a:r>
            <a:r>
              <a:rPr lang="en-ID" sz="1800" dirty="0" err="1" smtClean="0">
                <a:solidFill>
                  <a:schemeClr val="bg1"/>
                </a:solidFill>
                <a:latin typeface="Walter Turncoat" charset="0"/>
                <a:ea typeface="Walter Turncoat" charset="0"/>
              </a:rPr>
              <a:t>Kriswwantoro</a:t>
            </a:r>
            <a:r>
              <a:rPr lang="en-ID" sz="1800" dirty="0" smtClean="0">
                <a:solidFill>
                  <a:schemeClr val="bg1"/>
                </a:solidFill>
                <a:latin typeface="Walter Turncoat" charset="0"/>
                <a:ea typeface="Walter Turncoat" charset="0"/>
              </a:rPr>
              <a:t>		  1703040</a:t>
            </a:r>
          </a:p>
          <a:p>
            <a:r>
              <a:rPr lang="en-ID" sz="1800" dirty="0" smtClean="0">
                <a:solidFill>
                  <a:schemeClr val="bg1"/>
                </a:solidFill>
                <a:latin typeface="Walter Turncoat" charset="0"/>
                <a:ea typeface="Walter Turncoat" charset="0"/>
              </a:rPr>
              <a:t>	Mila </a:t>
            </a:r>
            <a:r>
              <a:rPr lang="en-ID" sz="1800" dirty="0" err="1" smtClean="0">
                <a:solidFill>
                  <a:schemeClr val="bg1"/>
                </a:solidFill>
                <a:latin typeface="Walter Turncoat" charset="0"/>
                <a:ea typeface="Walter Turncoat" charset="0"/>
              </a:rPr>
              <a:t>Haryani</a:t>
            </a:r>
            <a:r>
              <a:rPr lang="en-ID" sz="1800" dirty="0" smtClean="0">
                <a:solidFill>
                  <a:schemeClr val="bg1"/>
                </a:solidFill>
                <a:latin typeface="Walter Turncoat" charset="0"/>
                <a:ea typeface="Walter Turncoat" charset="0"/>
              </a:rPr>
              <a:t>		  1703054</a:t>
            </a:r>
          </a:p>
          <a:p>
            <a:r>
              <a:rPr lang="en-ID" sz="1800" dirty="0" smtClean="0">
                <a:solidFill>
                  <a:schemeClr val="bg1"/>
                </a:solidFill>
                <a:latin typeface="Walter Turncoat" charset="0"/>
                <a:ea typeface="Walter Turncoat" charset="0"/>
              </a:rPr>
              <a:t>	</a:t>
            </a:r>
            <a:r>
              <a:rPr lang="en-ID" sz="1800" dirty="0" err="1" smtClean="0">
                <a:solidFill>
                  <a:schemeClr val="bg1"/>
                </a:solidFill>
                <a:latin typeface="Walter Turncoat" charset="0"/>
                <a:ea typeface="Walter Turncoat" charset="0"/>
              </a:rPr>
              <a:t>Pricilia</a:t>
            </a:r>
            <a:r>
              <a:rPr lang="en-ID" sz="1800" dirty="0" smtClean="0">
                <a:solidFill>
                  <a:schemeClr val="bg1"/>
                </a:solidFill>
                <a:latin typeface="Walter Turncoat" charset="0"/>
                <a:ea typeface="Walter Turncoat" charset="0"/>
              </a:rPr>
              <a:t> </a:t>
            </a:r>
            <a:r>
              <a:rPr lang="en-ID" sz="1800" dirty="0" err="1" smtClean="0">
                <a:solidFill>
                  <a:schemeClr val="bg1"/>
                </a:solidFill>
                <a:latin typeface="Walter Turncoat" charset="0"/>
                <a:ea typeface="Walter Turncoat" charset="0"/>
              </a:rPr>
              <a:t>Dwi</a:t>
            </a:r>
            <a:r>
              <a:rPr lang="en-ID" sz="1800" dirty="0" smtClean="0">
                <a:solidFill>
                  <a:schemeClr val="bg1"/>
                </a:solidFill>
                <a:latin typeface="Walter Turncoat" charset="0"/>
                <a:ea typeface="Walter Turncoat" charset="0"/>
              </a:rPr>
              <a:t> </a:t>
            </a:r>
            <a:r>
              <a:rPr lang="en-ID" sz="1800" dirty="0" err="1" smtClean="0">
                <a:solidFill>
                  <a:schemeClr val="bg1"/>
                </a:solidFill>
                <a:latin typeface="Walter Turncoat" charset="0"/>
                <a:ea typeface="Walter Turncoat" charset="0"/>
              </a:rPr>
              <a:t>Widyaastari</a:t>
            </a:r>
            <a:r>
              <a:rPr lang="en-ID" sz="1800" dirty="0" smtClean="0">
                <a:solidFill>
                  <a:schemeClr val="bg1"/>
                </a:solidFill>
                <a:latin typeface="Walter Turncoat" charset="0"/>
                <a:ea typeface="Walter Turncoat" charset="0"/>
              </a:rPr>
              <a:t>	  1703044</a:t>
            </a:r>
          </a:p>
          <a:p>
            <a:r>
              <a:rPr lang="en-ID" sz="1800" dirty="0" smtClean="0">
                <a:solidFill>
                  <a:schemeClr val="bg1"/>
                </a:solidFill>
                <a:latin typeface="Walter Turncoat" charset="0"/>
                <a:ea typeface="Walter Turncoat" charset="0"/>
              </a:rPr>
              <a:t>	</a:t>
            </a:r>
            <a:r>
              <a:rPr lang="en-ID" sz="1800" dirty="0" err="1" smtClean="0">
                <a:solidFill>
                  <a:schemeClr val="bg1"/>
                </a:solidFill>
                <a:latin typeface="Walter Turncoat" charset="0"/>
                <a:ea typeface="Walter Turncoat" charset="0"/>
              </a:rPr>
              <a:t>Saji</a:t>
            </a:r>
            <a:r>
              <a:rPr lang="en-ID" sz="1800" dirty="0" smtClean="0">
                <a:solidFill>
                  <a:schemeClr val="bg1"/>
                </a:solidFill>
                <a:latin typeface="Walter Turncoat" charset="0"/>
                <a:ea typeface="Walter Turncoat" charset="0"/>
              </a:rPr>
              <a:t> Yogi </a:t>
            </a:r>
            <a:r>
              <a:rPr lang="en-ID" sz="1800" dirty="0" err="1" smtClean="0">
                <a:solidFill>
                  <a:schemeClr val="bg1"/>
                </a:solidFill>
                <a:latin typeface="Walter Turncoat" charset="0"/>
                <a:ea typeface="Walter Turncoat" charset="0"/>
              </a:rPr>
              <a:t>Permana</a:t>
            </a:r>
            <a:r>
              <a:rPr lang="en-ID" sz="1800" dirty="0" smtClean="0">
                <a:solidFill>
                  <a:schemeClr val="bg1"/>
                </a:solidFill>
                <a:latin typeface="Walter Turncoat" charset="0"/>
                <a:ea typeface="Walter Turncoat" charset="0"/>
              </a:rPr>
              <a:t>	  1703038</a:t>
            </a:r>
          </a:p>
          <a:p>
            <a:endParaRPr lang="en-US" dirty="0">
              <a:solidFill>
                <a:schemeClr val="bg1"/>
              </a:solidFill>
              <a:latin typeface="Walter Turncoat" charset="0"/>
              <a:ea typeface="Walter Turncoat" charset="0"/>
            </a:endParaRPr>
          </a:p>
        </p:txBody>
      </p:sp>
      <p:grpSp>
        <p:nvGrpSpPr>
          <p:cNvPr id="14" name="Google Shape;48;p11"/>
          <p:cNvGrpSpPr/>
          <p:nvPr/>
        </p:nvGrpSpPr>
        <p:grpSpPr>
          <a:xfrm rot="2194107">
            <a:off x="734508" y="1618679"/>
            <a:ext cx="1014485" cy="642684"/>
            <a:chOff x="238125" y="1918825"/>
            <a:chExt cx="1042450" cy="660400"/>
          </a:xfrm>
        </p:grpSpPr>
        <p:sp>
          <p:nvSpPr>
            <p:cNvPr id="15"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1;p11"/>
          <p:cNvGrpSpPr/>
          <p:nvPr/>
        </p:nvGrpSpPr>
        <p:grpSpPr>
          <a:xfrm rot="-9269861">
            <a:off x="7241878" y="842271"/>
            <a:ext cx="719467" cy="678979"/>
            <a:chOff x="1145971" y="2199475"/>
            <a:chExt cx="769029" cy="725752"/>
          </a:xfrm>
        </p:grpSpPr>
        <p:sp>
          <p:nvSpPr>
            <p:cNvPr id="18" name="Google Shape;52;p11"/>
            <p:cNvSpPr/>
            <p:nvPr/>
          </p:nvSpPr>
          <p:spPr>
            <a:xfrm>
              <a:off x="1145971" y="2307276"/>
              <a:ext cx="735851" cy="617951"/>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ln/>
          </p:spPr>
          <p:style>
            <a:lnRef idx="0">
              <a:schemeClr val="accent2"/>
            </a:lnRef>
            <a:fillRef idx="3">
              <a:schemeClr val="accent2"/>
            </a:fillRef>
            <a:effectRef idx="3">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285734"/>
            <a:ext cx="7772400" cy="838144"/>
          </a:xfrm>
          <a:prstGeom prst="rect">
            <a:avLst/>
          </a:prstGeom>
        </p:spPr>
        <p:txBody>
          <a:bodyPr spcFirstLastPara="1" wrap="square" lIns="91425" tIns="91425" rIns="91425" bIns="91425" anchor="b" anchorCtr="0">
            <a:noAutofit/>
          </a:bodyPr>
          <a:lstStyle/>
          <a:p>
            <a:pPr lvl="0"/>
            <a:r>
              <a:rPr lang="en-ID" sz="3200" dirty="0" smtClean="0"/>
              <a:t>4. Method </a:t>
            </a:r>
            <a:r>
              <a:rPr lang="en-ID" sz="3200" dirty="0" smtClean="0"/>
              <a:t>Overriding</a:t>
            </a:r>
            <a:r>
              <a:rPr lang="en-ID" sz="3200" dirty="0"/>
              <a:t> </a:t>
            </a:r>
            <a:r>
              <a:rPr lang="en-ID" sz="3200" dirty="0" err="1"/>
              <a:t>dan</a:t>
            </a:r>
            <a:r>
              <a:rPr lang="en-ID" sz="3200" dirty="0" smtClean="0"/>
              <a:t> </a:t>
            </a:r>
            <a:r>
              <a:rPr lang="en-ID" sz="3200" dirty="0"/>
              <a:t>Overloading </a:t>
            </a:r>
            <a:endParaRPr sz="3200" dirty="0"/>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8286776" y="785800"/>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flipV="1">
            <a:off x="3929058" y="1071552"/>
            <a:ext cx="4228563"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53" t="10742" r="25353" b="38852"/>
          <a:stretch/>
        </p:blipFill>
        <p:spPr bwMode="auto">
          <a:xfrm>
            <a:off x="1475656" y="1116652"/>
            <a:ext cx="6647935" cy="368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285734"/>
            <a:ext cx="7772400" cy="838144"/>
          </a:xfrm>
          <a:prstGeom prst="rect">
            <a:avLst/>
          </a:prstGeom>
        </p:spPr>
        <p:txBody>
          <a:bodyPr spcFirstLastPara="1" wrap="square" lIns="91425" tIns="91425" rIns="91425" bIns="91425" anchor="b" anchorCtr="0">
            <a:noAutofit/>
          </a:bodyPr>
          <a:lstStyle/>
          <a:p>
            <a:pPr lvl="0"/>
            <a:r>
              <a:rPr lang="en-ID" sz="3200" dirty="0" smtClean="0"/>
              <a:t>4. Method </a:t>
            </a:r>
            <a:r>
              <a:rPr lang="en-ID" sz="3200" dirty="0" smtClean="0"/>
              <a:t>Overriding </a:t>
            </a:r>
            <a:r>
              <a:rPr lang="en-ID" sz="3200" dirty="0" err="1" smtClean="0"/>
              <a:t>dan</a:t>
            </a:r>
            <a:r>
              <a:rPr lang="en-ID" sz="3200" dirty="0" smtClean="0"/>
              <a:t> Overloading</a:t>
            </a:r>
            <a:endParaRPr sz="3200" dirty="0"/>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11</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8286776" y="785800"/>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flipV="1">
            <a:off x="3929058" y="1071552"/>
            <a:ext cx="4228563"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094" t="22169" r="25928" b="68765"/>
          <a:stretch/>
        </p:blipFill>
        <p:spPr bwMode="auto">
          <a:xfrm>
            <a:off x="1475656" y="1279431"/>
            <a:ext cx="6502735" cy="663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3265" t="33992" r="36282" b="24198"/>
          <a:stretch/>
        </p:blipFill>
        <p:spPr bwMode="auto">
          <a:xfrm>
            <a:off x="2267744" y="1942622"/>
            <a:ext cx="5310956" cy="308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2784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428610"/>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smtClean="0"/>
              <a:t>5. Constructor</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12</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6981564" y="928676"/>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a:off x="4058213" y="1285866"/>
            <a:ext cx="2942679"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3"/>
          </a:lnRef>
          <a:fillRef idx="2">
            <a:schemeClr val="accent3"/>
          </a:fillRef>
          <a:effectRef idx="1">
            <a:schemeClr val="accent3"/>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426" t="10677" r="25037" b="44661"/>
          <a:stretch/>
        </p:blipFill>
        <p:spPr bwMode="auto">
          <a:xfrm>
            <a:off x="1466800" y="1464915"/>
            <a:ext cx="67056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733474"/>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3600" dirty="0" smtClean="0"/>
              <a:t>6. Try, catch, finally, throw </a:t>
            </a:r>
            <a:r>
              <a:rPr lang="en-ID" sz="3600" dirty="0" err="1" smtClean="0"/>
              <a:t>dan</a:t>
            </a:r>
            <a:r>
              <a:rPr lang="en-ID" sz="3600" dirty="0" smtClean="0"/>
              <a:t> </a:t>
            </a:r>
            <a:r>
              <a:rPr lang="en-ID" sz="3600" dirty="0" err="1" smtClean="0"/>
              <a:t>trows</a:t>
            </a:r>
            <a:endParaRPr sz="3600"/>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8143900" y="834173"/>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rot="21169794" flipV="1">
            <a:off x="4627817" y="1448316"/>
            <a:ext cx="3535412" cy="45719"/>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572" t="11403" r="25037" b="29688"/>
          <a:stretch/>
        </p:blipFill>
        <p:spPr bwMode="auto">
          <a:xfrm>
            <a:off x="1187624" y="1704282"/>
            <a:ext cx="6768752" cy="3027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428610"/>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4400" dirty="0" smtClean="0"/>
              <a:t>7. </a:t>
            </a:r>
            <a:r>
              <a:rPr lang="en-ID" sz="4400" dirty="0" err="1" smtClean="0"/>
              <a:t>Konektivitas</a:t>
            </a:r>
            <a:r>
              <a:rPr lang="en-ID" sz="4400" dirty="0" smtClean="0"/>
              <a:t> Database</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7858148" y="928676"/>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a:off x="4857752" y="1285866"/>
            <a:ext cx="2942679"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983" t="21818" r="13877" b="40909"/>
          <a:stretch/>
        </p:blipFill>
        <p:spPr bwMode="auto">
          <a:xfrm>
            <a:off x="899592" y="1563638"/>
            <a:ext cx="7564581" cy="272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233408"/>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4000" dirty="0" err="1" smtClean="0"/>
              <a:t>Pembagian</a:t>
            </a:r>
            <a:r>
              <a:rPr lang="en-ID" sz="4000" dirty="0" smtClean="0"/>
              <a:t> </a:t>
            </a:r>
            <a:r>
              <a:rPr lang="en-ID" sz="4000" dirty="0" err="1" smtClean="0"/>
              <a:t>Tugas</a:t>
            </a:r>
            <a:endParaRPr sz="4400"/>
          </a:p>
        </p:txBody>
      </p:sp>
      <p:sp>
        <p:nvSpPr>
          <p:cNvPr id="82" name="Google Shape;82;p14"/>
          <p:cNvSpPr txBox="1">
            <a:spLocks noGrp="1"/>
          </p:cNvSpPr>
          <p:nvPr>
            <p:ph type="subTitle" idx="1"/>
          </p:nvPr>
        </p:nvSpPr>
        <p:spPr>
          <a:xfrm>
            <a:off x="683568" y="1707654"/>
            <a:ext cx="7772400" cy="16591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1. </a:t>
            </a:r>
            <a:r>
              <a:rPr lang="en-US" dirty="0" err="1" smtClean="0"/>
              <a:t>Kriswantoro</a:t>
            </a:r>
            <a:r>
              <a:rPr lang="en-US" dirty="0" smtClean="0"/>
              <a:t> = </a:t>
            </a:r>
            <a:r>
              <a:rPr lang="en-US" dirty="0" err="1" smtClean="0"/>
              <a:t>transaksi</a:t>
            </a:r>
            <a:r>
              <a:rPr lang="en-US" dirty="0" smtClean="0"/>
              <a:t>, </a:t>
            </a:r>
            <a:r>
              <a:rPr lang="en-US" dirty="0" err="1" smtClean="0"/>
              <a:t>pembeli</a:t>
            </a:r>
            <a:r>
              <a:rPr lang="en-US" dirty="0" smtClean="0"/>
              <a:t>, </a:t>
            </a:r>
            <a:r>
              <a:rPr lang="en-US" dirty="0" err="1" smtClean="0"/>
              <a:t>penjualan</a:t>
            </a:r>
            <a:endParaRPr lang="en-US" dirty="0" smtClean="0"/>
          </a:p>
          <a:p>
            <a:pPr marL="0" lvl="0" indent="0" algn="ctr" rtl="0">
              <a:spcBef>
                <a:spcPts val="0"/>
              </a:spcBef>
              <a:spcAft>
                <a:spcPts val="0"/>
              </a:spcAft>
              <a:buNone/>
            </a:pPr>
            <a:r>
              <a:rPr lang="en-US" dirty="0" smtClean="0"/>
              <a:t>2. Mila </a:t>
            </a:r>
            <a:r>
              <a:rPr lang="en-US" dirty="0" err="1" smtClean="0"/>
              <a:t>Haryani</a:t>
            </a:r>
            <a:r>
              <a:rPr lang="en-US" dirty="0" smtClean="0"/>
              <a:t> = </a:t>
            </a:r>
            <a:r>
              <a:rPr lang="en-US" dirty="0" err="1" smtClean="0"/>
              <a:t>lihat</a:t>
            </a:r>
            <a:r>
              <a:rPr lang="en-US" dirty="0" smtClean="0"/>
              <a:t> </a:t>
            </a:r>
            <a:r>
              <a:rPr lang="en-US" dirty="0" err="1" smtClean="0"/>
              <a:t>transaksi</a:t>
            </a:r>
            <a:r>
              <a:rPr lang="en-US" dirty="0" smtClean="0"/>
              <a:t>, </a:t>
            </a:r>
            <a:r>
              <a:rPr lang="en-US" dirty="0" err="1" smtClean="0"/>
              <a:t>lihat</a:t>
            </a:r>
            <a:r>
              <a:rPr lang="en-US" dirty="0" smtClean="0"/>
              <a:t> </a:t>
            </a:r>
            <a:r>
              <a:rPr lang="en-US" dirty="0" err="1" smtClean="0"/>
              <a:t>faktur</a:t>
            </a:r>
            <a:r>
              <a:rPr lang="en-US" dirty="0" smtClean="0"/>
              <a:t> </a:t>
            </a:r>
            <a:r>
              <a:rPr lang="en-US" dirty="0" err="1" smtClean="0"/>
              <a:t>dan</a:t>
            </a:r>
            <a:r>
              <a:rPr lang="en-US" dirty="0" smtClean="0"/>
              <a:t> </a:t>
            </a:r>
            <a:r>
              <a:rPr lang="en-US" dirty="0" err="1" smtClean="0"/>
              <a:t>mobil</a:t>
            </a:r>
            <a:endParaRPr lang="en-US" dirty="0" smtClean="0"/>
          </a:p>
          <a:p>
            <a:pPr marL="0" lvl="0" indent="0" algn="ctr" rtl="0">
              <a:spcBef>
                <a:spcPts val="0"/>
              </a:spcBef>
              <a:spcAft>
                <a:spcPts val="0"/>
              </a:spcAft>
              <a:buNone/>
            </a:pPr>
            <a:r>
              <a:rPr lang="en-US" dirty="0" smtClean="0"/>
              <a:t>3. </a:t>
            </a:r>
            <a:r>
              <a:rPr lang="en-US" dirty="0" err="1" smtClean="0"/>
              <a:t>Pricilia</a:t>
            </a:r>
            <a:r>
              <a:rPr lang="en-US" dirty="0" smtClean="0"/>
              <a:t> </a:t>
            </a:r>
            <a:r>
              <a:rPr lang="en-US" dirty="0" err="1" smtClean="0"/>
              <a:t>Widyastari</a:t>
            </a:r>
            <a:r>
              <a:rPr lang="en-US" dirty="0" smtClean="0"/>
              <a:t> = menu </a:t>
            </a:r>
            <a:r>
              <a:rPr lang="en-US" dirty="0" err="1" smtClean="0"/>
              <a:t>utama</a:t>
            </a:r>
            <a:r>
              <a:rPr lang="en-US" dirty="0" smtClean="0"/>
              <a:t>, </a:t>
            </a:r>
            <a:r>
              <a:rPr lang="en-US" dirty="0" err="1" smtClean="0"/>
              <a:t>lihat</a:t>
            </a:r>
            <a:r>
              <a:rPr lang="en-US" dirty="0" smtClean="0"/>
              <a:t> </a:t>
            </a:r>
            <a:r>
              <a:rPr lang="en-US" dirty="0" err="1" smtClean="0"/>
              <a:t>mobil</a:t>
            </a:r>
            <a:r>
              <a:rPr lang="en-US" dirty="0" smtClean="0"/>
              <a:t> </a:t>
            </a:r>
            <a:r>
              <a:rPr lang="en-US" dirty="0" err="1" smtClean="0"/>
              <a:t>dan</a:t>
            </a:r>
            <a:r>
              <a:rPr lang="en-US" dirty="0" smtClean="0"/>
              <a:t> </a:t>
            </a:r>
            <a:r>
              <a:rPr lang="en-US" dirty="0" err="1" smtClean="0"/>
              <a:t>lihat</a:t>
            </a:r>
            <a:r>
              <a:rPr lang="en-US" dirty="0" smtClean="0"/>
              <a:t> </a:t>
            </a:r>
            <a:r>
              <a:rPr lang="en-US" dirty="0" err="1" smtClean="0"/>
              <a:t>pembeli</a:t>
            </a:r>
            <a:endParaRPr lang="en-US" dirty="0" smtClean="0"/>
          </a:p>
          <a:p>
            <a:pPr marL="0" lvl="0" indent="0" algn="ctr" rtl="0">
              <a:spcBef>
                <a:spcPts val="0"/>
              </a:spcBef>
              <a:spcAft>
                <a:spcPts val="0"/>
              </a:spcAft>
              <a:buNone/>
            </a:pPr>
            <a:r>
              <a:rPr lang="en-US" dirty="0" smtClean="0"/>
              <a:t>4. </a:t>
            </a:r>
            <a:r>
              <a:rPr lang="en-US" dirty="0" err="1" smtClean="0"/>
              <a:t>Sajiyogi</a:t>
            </a:r>
            <a:r>
              <a:rPr lang="en-US" dirty="0" smtClean="0"/>
              <a:t> </a:t>
            </a:r>
            <a:r>
              <a:rPr lang="en-US" dirty="0" err="1" smtClean="0"/>
              <a:t>permana</a:t>
            </a:r>
            <a:r>
              <a:rPr lang="en-US" dirty="0" smtClean="0"/>
              <a:t> = </a:t>
            </a:r>
            <a:r>
              <a:rPr lang="en-US" dirty="0" err="1" smtClean="0"/>
              <a:t>faktur</a:t>
            </a:r>
            <a:r>
              <a:rPr lang="en-US" dirty="0" smtClean="0"/>
              <a:t>, </a:t>
            </a:r>
            <a:r>
              <a:rPr lang="en-US" dirty="0" err="1" smtClean="0"/>
              <a:t>dan</a:t>
            </a:r>
            <a:r>
              <a:rPr lang="en-US" dirty="0" smtClean="0"/>
              <a:t> </a:t>
            </a:r>
            <a:r>
              <a:rPr lang="en-US" dirty="0" err="1" smtClean="0"/>
              <a:t>cetak</a:t>
            </a:r>
            <a:r>
              <a:rPr lang="en-US" dirty="0" smtClean="0"/>
              <a:t> </a:t>
            </a:r>
            <a:r>
              <a:rPr lang="en-US" dirty="0" err="1" smtClean="0"/>
              <a:t>faktur</a:t>
            </a:r>
            <a:endParaRPr dirty="0"/>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11" name="Google Shape;332;p37"/>
          <p:cNvSpPr/>
          <p:nvPr/>
        </p:nvSpPr>
        <p:spPr>
          <a:xfrm rot="543750">
            <a:off x="6858016" y="642924"/>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thanks!</a:t>
            </a:r>
            <a:endParaRPr sz="480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a:t>Any questions?</a:t>
            </a:r>
            <a:endParaRPr sz="3600"/>
          </a:p>
          <a:p>
            <a:pPr marL="0" lvl="0" indent="0" algn="ctr" rtl="0">
              <a:spcBef>
                <a:spcPts val="600"/>
              </a:spcBef>
              <a:spcAft>
                <a:spcPts val="0"/>
              </a:spcAft>
              <a:buNone/>
            </a:pPr>
            <a:endParaRPr>
              <a:solidFill>
                <a:schemeClr val="lt1"/>
              </a:solidFill>
            </a:endParaRPr>
          </a:p>
          <a:p>
            <a:pPr marL="0" lvl="0" indent="0" algn="ctr" rtl="0">
              <a:spcBef>
                <a:spcPts val="600"/>
              </a:spcBef>
              <a:spcAft>
                <a:spcPts val="0"/>
              </a:spcAft>
              <a:buNone/>
            </a:pPr>
            <a:r>
              <a:rPr lang="en">
                <a:solidFill>
                  <a:schemeClr val="lt1"/>
                </a:solidFill>
              </a:rPr>
              <a:t>You can find me at</a:t>
            </a:r>
            <a:endParaRPr>
              <a:solidFill>
                <a:schemeClr val="lt1"/>
              </a:solidFill>
            </a:endParaRPr>
          </a:p>
          <a:p>
            <a:pPr marL="0" lvl="0" indent="0" algn="ctr" rtl="0">
              <a:spcBef>
                <a:spcPts val="0"/>
              </a:spcBef>
              <a:spcAft>
                <a:spcPts val="0"/>
              </a:spcAft>
              <a:buNone/>
            </a:pPr>
            <a:r>
              <a:rPr lang="en">
                <a:solidFill>
                  <a:schemeClr val="lt1"/>
                </a:solidFill>
              </a:rPr>
              <a:t>@username</a:t>
            </a:r>
            <a:endParaRPr>
              <a:solidFill>
                <a:schemeClr val="lt1"/>
              </a:solidFill>
            </a:endParaRPr>
          </a:p>
          <a:p>
            <a:pPr marL="0" lvl="0" indent="0" algn="ctr" rtl="0">
              <a:spcBef>
                <a:spcPts val="0"/>
              </a:spcBef>
              <a:spcAft>
                <a:spcPts val="0"/>
              </a:spcAft>
              <a:buNone/>
            </a:pPr>
            <a:r>
              <a:rPr lang="en">
                <a:solidFill>
                  <a:schemeClr val="lt1"/>
                </a:solidFill>
              </a:rPr>
              <a:t>user@mailme</a:t>
            </a:r>
            <a:endParaRPr>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6025" y="135716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Penjelasan</a:t>
            </a:r>
            <a:endParaRPr/>
          </a:p>
        </p:txBody>
      </p:sp>
      <p:sp>
        <p:nvSpPr>
          <p:cNvPr id="62" name="Google Shape;62;p12"/>
          <p:cNvSpPr/>
          <p:nvPr/>
        </p:nvSpPr>
        <p:spPr>
          <a:xfrm>
            <a:off x="4141750" y="623549"/>
            <a:ext cx="788694" cy="80519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4345990" y="887368"/>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ln/>
        </p:spPr>
        <p:style>
          <a:lnRef idx="0">
            <a:schemeClr val="accent4"/>
          </a:lnRef>
          <a:fillRef idx="3">
            <a:schemeClr val="accent4"/>
          </a:fillRef>
          <a:effectRef idx="3">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txBox="1"/>
          <p:nvPr/>
        </p:nvSpPr>
        <p:spPr>
          <a:xfrm>
            <a:off x="835274" y="2071684"/>
            <a:ext cx="7808691"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600" dirty="0" smtClean="0">
                <a:solidFill>
                  <a:srgbClr val="FFFFFF"/>
                </a:solidFill>
                <a:latin typeface="Sniglet"/>
                <a:ea typeface="Sniglet"/>
                <a:cs typeface="Sniglet"/>
                <a:sym typeface="Sniglet"/>
              </a:rPr>
              <a:t>Tema aplikasi yang kami buat adalah penjualan mobil. Aplikasi ini dibuat menggunakan JavaScript, dengan tampilan desktop. Dimana aplikasi itu dapat dioperasikan oleh admin. Didalamnya dapat menginputkan atau mengisi form mobil, faktur, pembeli, dan transaksinya. Admin juga dapat melihat daftar mobil, pembeli, faktur dan transaksi yang sudah dilakukan. Hal ini memungkinkan untuk mempermudah pekerjaan admin dan mempersempit bukti transaksi yang hilang dibanding cara manual.</a:t>
            </a:r>
            <a:endParaRPr sz="1600">
              <a:solidFill>
                <a:srgbClr val="FFFFFF"/>
              </a:solidFill>
              <a:latin typeface="Sniglet"/>
              <a:ea typeface="Sniglet"/>
              <a:cs typeface="Sniglet"/>
              <a:sym typeface="Sniglet"/>
            </a:endParaRPr>
          </a:p>
        </p:txBody>
      </p:sp>
      <p:sp>
        <p:nvSpPr>
          <p:cNvPr id="67" name="Google Shape;67;p12"/>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
        <p:nvSpPr>
          <p:cNvPr id="9" name="TextBox 8"/>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2285984" y="1200206"/>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2" name="Google Shape;29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
        <p:nvSpPr>
          <p:cNvPr id="7" name="TextBox 6"/>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pic>
        <p:nvPicPr>
          <p:cNvPr id="8" name="Picture 3"/>
          <p:cNvPicPr>
            <a:picLocks noChangeAspect="1" noChangeArrowheads="1"/>
          </p:cNvPicPr>
          <p:nvPr/>
        </p:nvPicPr>
        <p:blipFill>
          <a:blip r:embed="rId3"/>
          <a:srcRect l="28001" t="20508" r="28075" b="22119"/>
          <a:stretch>
            <a:fillRect/>
          </a:stretch>
        </p:blipFill>
        <p:spPr bwMode="auto">
          <a:xfrm>
            <a:off x="2500298" y="1402133"/>
            <a:ext cx="4214842" cy="2652120"/>
          </a:xfrm>
          <a:prstGeom prst="rect">
            <a:avLst/>
          </a:prstGeom>
          <a:noFill/>
          <a:ln w="9525">
            <a:noFill/>
            <a:miter lim="800000"/>
            <a:headEnd/>
            <a:tailEnd/>
          </a:ln>
          <a:effectLst/>
        </p:spPr>
      </p:pic>
      <p:sp>
        <p:nvSpPr>
          <p:cNvPr id="9" name="Google Shape;145;p20"/>
          <p:cNvSpPr/>
          <p:nvPr/>
        </p:nvSpPr>
        <p:spPr>
          <a:xfrm>
            <a:off x="3643306" y="52045"/>
            <a:ext cx="431504" cy="44800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p20"/>
          <p:cNvSpPr/>
          <p:nvPr/>
        </p:nvSpPr>
        <p:spPr>
          <a:xfrm>
            <a:off x="3786182" y="166905"/>
            <a:ext cx="211808" cy="190267"/>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2285984" y="1200206"/>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2" name="Google Shape;29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4</a:t>
            </a:fld>
            <a:endParaRPr/>
          </a:p>
        </p:txBody>
      </p:sp>
      <p:pic>
        <p:nvPicPr>
          <p:cNvPr id="2050" name="Picture 2"/>
          <p:cNvPicPr>
            <a:picLocks noChangeAspect="1" noChangeArrowheads="1"/>
          </p:cNvPicPr>
          <p:nvPr/>
        </p:nvPicPr>
        <p:blipFill>
          <a:blip r:embed="rId3"/>
          <a:srcRect l="27452" t="24414" r="28074" b="24804"/>
          <a:stretch>
            <a:fillRect/>
          </a:stretch>
        </p:blipFill>
        <p:spPr bwMode="auto">
          <a:xfrm>
            <a:off x="2463211" y="1402133"/>
            <a:ext cx="4214842" cy="2714644"/>
          </a:xfrm>
          <a:prstGeom prst="rect">
            <a:avLst/>
          </a:prstGeom>
          <a:noFill/>
          <a:ln w="9525">
            <a:noFill/>
            <a:miter lim="800000"/>
            <a:headEnd/>
            <a:tailEnd/>
          </a:ln>
          <a:effectLst/>
        </p:spPr>
      </p:pic>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145;p20"/>
          <p:cNvSpPr/>
          <p:nvPr/>
        </p:nvSpPr>
        <p:spPr>
          <a:xfrm>
            <a:off x="3643306" y="52045"/>
            <a:ext cx="431504" cy="44800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6;p20"/>
          <p:cNvSpPr/>
          <p:nvPr/>
        </p:nvSpPr>
        <p:spPr>
          <a:xfrm>
            <a:off x="3786182" y="166905"/>
            <a:ext cx="211808" cy="190267"/>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2285984" y="1200206"/>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2" name="Google Shape;29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pic>
        <p:nvPicPr>
          <p:cNvPr id="8" name="Picture 2"/>
          <p:cNvPicPr>
            <a:picLocks noChangeAspect="1" noChangeArrowheads="1"/>
          </p:cNvPicPr>
          <p:nvPr/>
        </p:nvPicPr>
        <p:blipFill>
          <a:blip r:embed="rId3"/>
          <a:srcRect l="27452" t="24414" r="28074" b="24804"/>
          <a:stretch>
            <a:fillRect/>
          </a:stretch>
        </p:blipFill>
        <p:spPr bwMode="auto">
          <a:xfrm>
            <a:off x="2463211" y="1402133"/>
            <a:ext cx="4214842" cy="2714644"/>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l="34041" t="13672" r="34114" b="15039"/>
          <a:stretch>
            <a:fillRect/>
          </a:stretch>
        </p:blipFill>
        <p:spPr bwMode="auto">
          <a:xfrm>
            <a:off x="3534781" y="1402134"/>
            <a:ext cx="2071702" cy="2714643"/>
          </a:xfrm>
          <a:prstGeom prst="rect">
            <a:avLst/>
          </a:prstGeom>
          <a:noFill/>
          <a:ln w="9525">
            <a:noFill/>
            <a:miter lim="800000"/>
            <a:headEnd/>
            <a:tailEnd/>
          </a:ln>
          <a:effectLst/>
        </p:spPr>
      </p:pic>
      <p:sp>
        <p:nvSpPr>
          <p:cNvPr id="9" name="TextBox 8"/>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10" name="Google Shape;145;p20"/>
          <p:cNvSpPr/>
          <p:nvPr/>
        </p:nvSpPr>
        <p:spPr>
          <a:xfrm>
            <a:off x="3643306" y="52045"/>
            <a:ext cx="431504" cy="44800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6;p20"/>
          <p:cNvSpPr/>
          <p:nvPr/>
        </p:nvSpPr>
        <p:spPr>
          <a:xfrm>
            <a:off x="3786182" y="166905"/>
            <a:ext cx="211808" cy="190267"/>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2285984" y="1200206"/>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2" name="Google Shape;292;p3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pic>
        <p:nvPicPr>
          <p:cNvPr id="2050" name="Picture 2"/>
          <p:cNvPicPr>
            <a:picLocks noChangeAspect="1" noChangeArrowheads="1"/>
          </p:cNvPicPr>
          <p:nvPr/>
        </p:nvPicPr>
        <p:blipFill>
          <a:blip r:embed="rId3"/>
          <a:srcRect l="27452" t="24414" r="28074" b="24804"/>
          <a:stretch>
            <a:fillRect/>
          </a:stretch>
        </p:blipFill>
        <p:spPr bwMode="auto">
          <a:xfrm>
            <a:off x="2463211" y="1402133"/>
            <a:ext cx="4214842" cy="2714644"/>
          </a:xfrm>
          <a:prstGeom prst="rect">
            <a:avLst/>
          </a:prstGeom>
          <a:noFill/>
          <a:ln w="9525">
            <a:noFill/>
            <a:miter lim="800000"/>
            <a:headEnd/>
            <a:tailEnd/>
          </a:ln>
          <a:effectLst/>
        </p:spPr>
      </p:pic>
      <p:pic>
        <p:nvPicPr>
          <p:cNvPr id="4098" name="Picture 2"/>
          <p:cNvPicPr>
            <a:picLocks noChangeAspect="1" noChangeArrowheads="1"/>
          </p:cNvPicPr>
          <p:nvPr/>
        </p:nvPicPr>
        <p:blipFill>
          <a:blip r:embed="rId4"/>
          <a:srcRect l="23609" t="26368" r="23682" b="29687"/>
          <a:stretch>
            <a:fillRect/>
          </a:stretch>
        </p:blipFill>
        <p:spPr bwMode="auto">
          <a:xfrm>
            <a:off x="2534649" y="2045075"/>
            <a:ext cx="4143404" cy="1946675"/>
          </a:xfrm>
          <a:prstGeom prst="rect">
            <a:avLst/>
          </a:prstGeom>
          <a:noFill/>
          <a:ln w="9525">
            <a:noFill/>
            <a:miter lim="800000"/>
            <a:headEnd/>
            <a:tailEnd/>
          </a:ln>
          <a:effectLst/>
        </p:spPr>
      </p:pic>
      <p:sp>
        <p:nvSpPr>
          <p:cNvPr id="8" name="TextBox 7"/>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9" name="Google Shape;145;p20"/>
          <p:cNvSpPr/>
          <p:nvPr/>
        </p:nvSpPr>
        <p:spPr>
          <a:xfrm>
            <a:off x="3643306" y="52045"/>
            <a:ext cx="431504" cy="448003"/>
          </a:xfrm>
          <a:custGeom>
            <a:avLst/>
            <a:gdLst/>
            <a:ahLst/>
            <a:cxnLst/>
            <a:rect l="l" t="t" r="r" b="b"/>
            <a:pathLst>
              <a:path w="67641" h="69056" extrusionOk="0">
                <a:moveTo>
                  <a:pt x="49622" y="2736"/>
                </a:moveTo>
                <a:lnTo>
                  <a:pt x="49622" y="2736"/>
                </a:lnTo>
                <a:lnTo>
                  <a:pt x="49622" y="2736"/>
                </a:lnTo>
                <a:close/>
                <a:moveTo>
                  <a:pt x="59622" y="55565"/>
                </a:moveTo>
                <a:lnTo>
                  <a:pt x="59622" y="55565"/>
                </a:lnTo>
                <a:lnTo>
                  <a:pt x="59622" y="55565"/>
                </a:lnTo>
                <a:close/>
                <a:moveTo>
                  <a:pt x="35471" y="0"/>
                </a:moveTo>
                <a:lnTo>
                  <a:pt x="34433" y="95"/>
                </a:lnTo>
                <a:lnTo>
                  <a:pt x="33584" y="189"/>
                </a:lnTo>
                <a:lnTo>
                  <a:pt x="32735" y="378"/>
                </a:lnTo>
                <a:lnTo>
                  <a:pt x="32169" y="566"/>
                </a:lnTo>
                <a:lnTo>
                  <a:pt x="31509" y="472"/>
                </a:lnTo>
                <a:lnTo>
                  <a:pt x="30754" y="472"/>
                </a:lnTo>
                <a:lnTo>
                  <a:pt x="29339" y="566"/>
                </a:lnTo>
                <a:lnTo>
                  <a:pt x="27830" y="849"/>
                </a:lnTo>
                <a:lnTo>
                  <a:pt x="26320" y="1321"/>
                </a:lnTo>
                <a:lnTo>
                  <a:pt x="24811" y="1981"/>
                </a:lnTo>
                <a:lnTo>
                  <a:pt x="23207" y="2736"/>
                </a:lnTo>
                <a:lnTo>
                  <a:pt x="21698" y="3585"/>
                </a:lnTo>
                <a:lnTo>
                  <a:pt x="20188" y="4623"/>
                </a:lnTo>
                <a:lnTo>
                  <a:pt x="18679" y="5661"/>
                </a:lnTo>
                <a:lnTo>
                  <a:pt x="17170" y="6793"/>
                </a:lnTo>
                <a:lnTo>
                  <a:pt x="15754" y="8019"/>
                </a:lnTo>
                <a:lnTo>
                  <a:pt x="14434" y="9151"/>
                </a:lnTo>
                <a:lnTo>
                  <a:pt x="11981" y="11510"/>
                </a:lnTo>
                <a:lnTo>
                  <a:pt x="10000" y="13774"/>
                </a:lnTo>
                <a:lnTo>
                  <a:pt x="7736" y="16981"/>
                </a:lnTo>
                <a:lnTo>
                  <a:pt x="8019" y="16321"/>
                </a:lnTo>
                <a:lnTo>
                  <a:pt x="8302" y="15660"/>
                </a:lnTo>
                <a:lnTo>
                  <a:pt x="7736" y="16604"/>
                </a:lnTo>
                <a:lnTo>
                  <a:pt x="7075" y="17642"/>
                </a:lnTo>
                <a:lnTo>
                  <a:pt x="7170" y="17830"/>
                </a:lnTo>
                <a:lnTo>
                  <a:pt x="6509" y="18868"/>
                </a:lnTo>
                <a:lnTo>
                  <a:pt x="7075" y="17359"/>
                </a:lnTo>
                <a:lnTo>
                  <a:pt x="6132" y="19057"/>
                </a:lnTo>
                <a:lnTo>
                  <a:pt x="5189" y="20849"/>
                </a:lnTo>
                <a:lnTo>
                  <a:pt x="4434" y="22736"/>
                </a:lnTo>
                <a:lnTo>
                  <a:pt x="3679" y="24622"/>
                </a:lnTo>
                <a:lnTo>
                  <a:pt x="2453" y="28490"/>
                </a:lnTo>
                <a:lnTo>
                  <a:pt x="1321" y="32169"/>
                </a:lnTo>
                <a:lnTo>
                  <a:pt x="1509" y="32264"/>
                </a:lnTo>
                <a:lnTo>
                  <a:pt x="1604" y="32453"/>
                </a:lnTo>
                <a:lnTo>
                  <a:pt x="1604" y="32641"/>
                </a:lnTo>
                <a:lnTo>
                  <a:pt x="1509" y="32924"/>
                </a:lnTo>
                <a:lnTo>
                  <a:pt x="1226" y="33396"/>
                </a:lnTo>
                <a:lnTo>
                  <a:pt x="1038" y="33585"/>
                </a:lnTo>
                <a:lnTo>
                  <a:pt x="1038" y="33773"/>
                </a:lnTo>
                <a:lnTo>
                  <a:pt x="1038" y="35000"/>
                </a:lnTo>
                <a:lnTo>
                  <a:pt x="849" y="36132"/>
                </a:lnTo>
                <a:lnTo>
                  <a:pt x="660" y="37358"/>
                </a:lnTo>
                <a:lnTo>
                  <a:pt x="472" y="38867"/>
                </a:lnTo>
                <a:lnTo>
                  <a:pt x="283" y="38301"/>
                </a:lnTo>
                <a:lnTo>
                  <a:pt x="94" y="39811"/>
                </a:lnTo>
                <a:lnTo>
                  <a:pt x="0" y="41509"/>
                </a:lnTo>
                <a:lnTo>
                  <a:pt x="94" y="43301"/>
                </a:lnTo>
                <a:lnTo>
                  <a:pt x="283" y="44056"/>
                </a:lnTo>
                <a:lnTo>
                  <a:pt x="472" y="44622"/>
                </a:lnTo>
                <a:lnTo>
                  <a:pt x="566" y="45660"/>
                </a:lnTo>
                <a:lnTo>
                  <a:pt x="755" y="46792"/>
                </a:lnTo>
                <a:lnTo>
                  <a:pt x="1226" y="48962"/>
                </a:lnTo>
                <a:lnTo>
                  <a:pt x="1981" y="51037"/>
                </a:lnTo>
                <a:lnTo>
                  <a:pt x="2924" y="53112"/>
                </a:lnTo>
                <a:lnTo>
                  <a:pt x="4057" y="55094"/>
                </a:lnTo>
                <a:lnTo>
                  <a:pt x="5283" y="56980"/>
                </a:lnTo>
                <a:lnTo>
                  <a:pt x="6698" y="58678"/>
                </a:lnTo>
                <a:lnTo>
                  <a:pt x="8113" y="60282"/>
                </a:lnTo>
                <a:lnTo>
                  <a:pt x="9056" y="61131"/>
                </a:lnTo>
                <a:lnTo>
                  <a:pt x="10000" y="61980"/>
                </a:lnTo>
                <a:lnTo>
                  <a:pt x="11038" y="62829"/>
                </a:lnTo>
                <a:lnTo>
                  <a:pt x="12075" y="63584"/>
                </a:lnTo>
                <a:lnTo>
                  <a:pt x="14339" y="64905"/>
                </a:lnTo>
                <a:lnTo>
                  <a:pt x="16604" y="66131"/>
                </a:lnTo>
                <a:lnTo>
                  <a:pt x="19056" y="67169"/>
                </a:lnTo>
                <a:lnTo>
                  <a:pt x="21509" y="67923"/>
                </a:lnTo>
                <a:lnTo>
                  <a:pt x="24056" y="68584"/>
                </a:lnTo>
                <a:lnTo>
                  <a:pt x="26603" y="69055"/>
                </a:lnTo>
                <a:lnTo>
                  <a:pt x="27830" y="69055"/>
                </a:lnTo>
                <a:lnTo>
                  <a:pt x="30188" y="68867"/>
                </a:lnTo>
                <a:lnTo>
                  <a:pt x="33113" y="68678"/>
                </a:lnTo>
                <a:lnTo>
                  <a:pt x="36509" y="68301"/>
                </a:lnTo>
                <a:lnTo>
                  <a:pt x="39811" y="67923"/>
                </a:lnTo>
                <a:lnTo>
                  <a:pt x="42735" y="67452"/>
                </a:lnTo>
                <a:lnTo>
                  <a:pt x="44905" y="66980"/>
                </a:lnTo>
                <a:lnTo>
                  <a:pt x="45565" y="66791"/>
                </a:lnTo>
                <a:lnTo>
                  <a:pt x="45943" y="66508"/>
                </a:lnTo>
                <a:lnTo>
                  <a:pt x="47358" y="65942"/>
                </a:lnTo>
                <a:lnTo>
                  <a:pt x="48018" y="65565"/>
                </a:lnTo>
                <a:lnTo>
                  <a:pt x="48678" y="65188"/>
                </a:lnTo>
                <a:lnTo>
                  <a:pt x="47924" y="65471"/>
                </a:lnTo>
                <a:lnTo>
                  <a:pt x="51509" y="62924"/>
                </a:lnTo>
                <a:lnTo>
                  <a:pt x="53301" y="61508"/>
                </a:lnTo>
                <a:lnTo>
                  <a:pt x="55093" y="59905"/>
                </a:lnTo>
                <a:lnTo>
                  <a:pt x="55093" y="59905"/>
                </a:lnTo>
                <a:lnTo>
                  <a:pt x="54810" y="60376"/>
                </a:lnTo>
                <a:lnTo>
                  <a:pt x="54339" y="60754"/>
                </a:lnTo>
                <a:lnTo>
                  <a:pt x="55376" y="59999"/>
                </a:lnTo>
                <a:lnTo>
                  <a:pt x="56320" y="59056"/>
                </a:lnTo>
                <a:lnTo>
                  <a:pt x="57075" y="58395"/>
                </a:lnTo>
                <a:lnTo>
                  <a:pt x="57169" y="58207"/>
                </a:lnTo>
                <a:lnTo>
                  <a:pt x="57075" y="58207"/>
                </a:lnTo>
                <a:lnTo>
                  <a:pt x="57924" y="57546"/>
                </a:lnTo>
                <a:lnTo>
                  <a:pt x="58678" y="56697"/>
                </a:lnTo>
                <a:lnTo>
                  <a:pt x="59339" y="55754"/>
                </a:lnTo>
                <a:lnTo>
                  <a:pt x="59905" y="54905"/>
                </a:lnTo>
                <a:lnTo>
                  <a:pt x="59716" y="54999"/>
                </a:lnTo>
                <a:lnTo>
                  <a:pt x="59622" y="54999"/>
                </a:lnTo>
                <a:lnTo>
                  <a:pt x="59810" y="54622"/>
                </a:lnTo>
                <a:lnTo>
                  <a:pt x="59150" y="55565"/>
                </a:lnTo>
                <a:lnTo>
                  <a:pt x="59527" y="55094"/>
                </a:lnTo>
                <a:lnTo>
                  <a:pt x="59433" y="55377"/>
                </a:lnTo>
                <a:lnTo>
                  <a:pt x="58867" y="56037"/>
                </a:lnTo>
                <a:lnTo>
                  <a:pt x="59056" y="55660"/>
                </a:lnTo>
                <a:lnTo>
                  <a:pt x="59056" y="55660"/>
                </a:lnTo>
                <a:lnTo>
                  <a:pt x="58678" y="56037"/>
                </a:lnTo>
                <a:lnTo>
                  <a:pt x="59810" y="54339"/>
                </a:lnTo>
                <a:lnTo>
                  <a:pt x="60282" y="53490"/>
                </a:lnTo>
                <a:lnTo>
                  <a:pt x="60282" y="53301"/>
                </a:lnTo>
                <a:lnTo>
                  <a:pt x="60188" y="53395"/>
                </a:lnTo>
                <a:lnTo>
                  <a:pt x="60188" y="53395"/>
                </a:lnTo>
                <a:lnTo>
                  <a:pt x="60565" y="52924"/>
                </a:lnTo>
                <a:lnTo>
                  <a:pt x="61037" y="52452"/>
                </a:lnTo>
                <a:lnTo>
                  <a:pt x="61886" y="51509"/>
                </a:lnTo>
                <a:lnTo>
                  <a:pt x="61508" y="52452"/>
                </a:lnTo>
                <a:lnTo>
                  <a:pt x="60848" y="53584"/>
                </a:lnTo>
                <a:lnTo>
                  <a:pt x="59622" y="55565"/>
                </a:lnTo>
                <a:lnTo>
                  <a:pt x="60376" y="54528"/>
                </a:lnTo>
                <a:lnTo>
                  <a:pt x="60942" y="53678"/>
                </a:lnTo>
                <a:lnTo>
                  <a:pt x="61980" y="51792"/>
                </a:lnTo>
                <a:lnTo>
                  <a:pt x="61886" y="51886"/>
                </a:lnTo>
                <a:lnTo>
                  <a:pt x="61886" y="51697"/>
                </a:lnTo>
                <a:lnTo>
                  <a:pt x="62169" y="51037"/>
                </a:lnTo>
                <a:lnTo>
                  <a:pt x="62735" y="49999"/>
                </a:lnTo>
                <a:lnTo>
                  <a:pt x="61508" y="51603"/>
                </a:lnTo>
                <a:lnTo>
                  <a:pt x="61603" y="51037"/>
                </a:lnTo>
                <a:lnTo>
                  <a:pt x="61697" y="50377"/>
                </a:lnTo>
                <a:lnTo>
                  <a:pt x="62169" y="48962"/>
                </a:lnTo>
                <a:lnTo>
                  <a:pt x="62829" y="47358"/>
                </a:lnTo>
                <a:lnTo>
                  <a:pt x="63678" y="45565"/>
                </a:lnTo>
                <a:lnTo>
                  <a:pt x="65376" y="42169"/>
                </a:lnTo>
                <a:lnTo>
                  <a:pt x="66131" y="40660"/>
                </a:lnTo>
                <a:lnTo>
                  <a:pt x="66697" y="39339"/>
                </a:lnTo>
                <a:lnTo>
                  <a:pt x="66603" y="39528"/>
                </a:lnTo>
                <a:lnTo>
                  <a:pt x="66697" y="39056"/>
                </a:lnTo>
                <a:lnTo>
                  <a:pt x="66791" y="38962"/>
                </a:lnTo>
                <a:lnTo>
                  <a:pt x="66791" y="39056"/>
                </a:lnTo>
                <a:lnTo>
                  <a:pt x="66886" y="38584"/>
                </a:lnTo>
                <a:lnTo>
                  <a:pt x="66791" y="38867"/>
                </a:lnTo>
                <a:lnTo>
                  <a:pt x="66980" y="38207"/>
                </a:lnTo>
                <a:lnTo>
                  <a:pt x="67169" y="37264"/>
                </a:lnTo>
                <a:lnTo>
                  <a:pt x="67263" y="36415"/>
                </a:lnTo>
                <a:lnTo>
                  <a:pt x="67357" y="36509"/>
                </a:lnTo>
                <a:lnTo>
                  <a:pt x="67452" y="36509"/>
                </a:lnTo>
                <a:lnTo>
                  <a:pt x="67546" y="35943"/>
                </a:lnTo>
                <a:lnTo>
                  <a:pt x="67546" y="34811"/>
                </a:lnTo>
                <a:lnTo>
                  <a:pt x="67640" y="31037"/>
                </a:lnTo>
                <a:lnTo>
                  <a:pt x="67640" y="28490"/>
                </a:lnTo>
                <a:lnTo>
                  <a:pt x="67546" y="27736"/>
                </a:lnTo>
                <a:lnTo>
                  <a:pt x="67546" y="27547"/>
                </a:lnTo>
                <a:lnTo>
                  <a:pt x="67452" y="27547"/>
                </a:lnTo>
                <a:lnTo>
                  <a:pt x="67074" y="26792"/>
                </a:lnTo>
                <a:lnTo>
                  <a:pt x="66791" y="25660"/>
                </a:lnTo>
                <a:lnTo>
                  <a:pt x="66508" y="24528"/>
                </a:lnTo>
                <a:lnTo>
                  <a:pt x="66414" y="23585"/>
                </a:lnTo>
                <a:lnTo>
                  <a:pt x="66320" y="23679"/>
                </a:lnTo>
                <a:lnTo>
                  <a:pt x="66320" y="23490"/>
                </a:lnTo>
                <a:lnTo>
                  <a:pt x="65942" y="22924"/>
                </a:lnTo>
                <a:lnTo>
                  <a:pt x="65565" y="22358"/>
                </a:lnTo>
                <a:lnTo>
                  <a:pt x="64527" y="21132"/>
                </a:lnTo>
                <a:lnTo>
                  <a:pt x="63584" y="19906"/>
                </a:lnTo>
                <a:lnTo>
                  <a:pt x="63207" y="19340"/>
                </a:lnTo>
                <a:lnTo>
                  <a:pt x="63018" y="18774"/>
                </a:lnTo>
                <a:lnTo>
                  <a:pt x="63112" y="18962"/>
                </a:lnTo>
                <a:lnTo>
                  <a:pt x="63301" y="19057"/>
                </a:lnTo>
                <a:lnTo>
                  <a:pt x="63301" y="19057"/>
                </a:lnTo>
                <a:lnTo>
                  <a:pt x="63207" y="18868"/>
                </a:lnTo>
                <a:lnTo>
                  <a:pt x="62923" y="18491"/>
                </a:lnTo>
                <a:lnTo>
                  <a:pt x="61980" y="17453"/>
                </a:lnTo>
                <a:lnTo>
                  <a:pt x="61037" y="16509"/>
                </a:lnTo>
                <a:lnTo>
                  <a:pt x="61037" y="16698"/>
                </a:lnTo>
                <a:lnTo>
                  <a:pt x="61037" y="16887"/>
                </a:lnTo>
                <a:lnTo>
                  <a:pt x="60093" y="15943"/>
                </a:lnTo>
                <a:lnTo>
                  <a:pt x="60376" y="16321"/>
                </a:lnTo>
                <a:lnTo>
                  <a:pt x="59527" y="15377"/>
                </a:lnTo>
                <a:lnTo>
                  <a:pt x="59056" y="14906"/>
                </a:lnTo>
                <a:lnTo>
                  <a:pt x="59244" y="14906"/>
                </a:lnTo>
                <a:lnTo>
                  <a:pt x="59905" y="15472"/>
                </a:lnTo>
                <a:lnTo>
                  <a:pt x="59905" y="15472"/>
                </a:lnTo>
                <a:lnTo>
                  <a:pt x="57641" y="13396"/>
                </a:lnTo>
                <a:lnTo>
                  <a:pt x="58112" y="13868"/>
                </a:lnTo>
                <a:lnTo>
                  <a:pt x="56886" y="13019"/>
                </a:lnTo>
                <a:lnTo>
                  <a:pt x="55754" y="12453"/>
                </a:lnTo>
                <a:lnTo>
                  <a:pt x="56603" y="13113"/>
                </a:lnTo>
                <a:lnTo>
                  <a:pt x="57452" y="13774"/>
                </a:lnTo>
                <a:lnTo>
                  <a:pt x="58961" y="15283"/>
                </a:lnTo>
                <a:lnTo>
                  <a:pt x="60376" y="16604"/>
                </a:lnTo>
                <a:lnTo>
                  <a:pt x="61225" y="17264"/>
                </a:lnTo>
                <a:lnTo>
                  <a:pt x="62074" y="17925"/>
                </a:lnTo>
                <a:lnTo>
                  <a:pt x="62074" y="17925"/>
                </a:lnTo>
                <a:lnTo>
                  <a:pt x="61414" y="17547"/>
                </a:lnTo>
                <a:lnTo>
                  <a:pt x="60659" y="16981"/>
                </a:lnTo>
                <a:lnTo>
                  <a:pt x="60754" y="17264"/>
                </a:lnTo>
                <a:lnTo>
                  <a:pt x="60942" y="17642"/>
                </a:lnTo>
                <a:lnTo>
                  <a:pt x="61980" y="19151"/>
                </a:lnTo>
                <a:lnTo>
                  <a:pt x="63301" y="20943"/>
                </a:lnTo>
                <a:lnTo>
                  <a:pt x="63207" y="20943"/>
                </a:lnTo>
                <a:lnTo>
                  <a:pt x="63395" y="21038"/>
                </a:lnTo>
                <a:lnTo>
                  <a:pt x="63490" y="21321"/>
                </a:lnTo>
                <a:lnTo>
                  <a:pt x="63678" y="21604"/>
                </a:lnTo>
                <a:lnTo>
                  <a:pt x="63773" y="21698"/>
                </a:lnTo>
                <a:lnTo>
                  <a:pt x="63584" y="21321"/>
                </a:lnTo>
                <a:lnTo>
                  <a:pt x="63584" y="21321"/>
                </a:lnTo>
                <a:lnTo>
                  <a:pt x="64244" y="22170"/>
                </a:lnTo>
                <a:lnTo>
                  <a:pt x="64716" y="22641"/>
                </a:lnTo>
                <a:lnTo>
                  <a:pt x="64905" y="22830"/>
                </a:lnTo>
                <a:lnTo>
                  <a:pt x="64999" y="22830"/>
                </a:lnTo>
                <a:lnTo>
                  <a:pt x="64999" y="22641"/>
                </a:lnTo>
                <a:lnTo>
                  <a:pt x="64905" y="22358"/>
                </a:lnTo>
                <a:lnTo>
                  <a:pt x="65282" y="23207"/>
                </a:lnTo>
                <a:lnTo>
                  <a:pt x="65565" y="24056"/>
                </a:lnTo>
                <a:lnTo>
                  <a:pt x="66225" y="25943"/>
                </a:lnTo>
                <a:lnTo>
                  <a:pt x="66697" y="27830"/>
                </a:lnTo>
                <a:lnTo>
                  <a:pt x="66886" y="28490"/>
                </a:lnTo>
                <a:lnTo>
                  <a:pt x="66980" y="28868"/>
                </a:lnTo>
                <a:lnTo>
                  <a:pt x="66886" y="28962"/>
                </a:lnTo>
                <a:lnTo>
                  <a:pt x="66697" y="28679"/>
                </a:lnTo>
                <a:lnTo>
                  <a:pt x="66697" y="29245"/>
                </a:lnTo>
                <a:lnTo>
                  <a:pt x="66791" y="29905"/>
                </a:lnTo>
                <a:lnTo>
                  <a:pt x="66886" y="29905"/>
                </a:lnTo>
                <a:lnTo>
                  <a:pt x="66886" y="30094"/>
                </a:lnTo>
                <a:lnTo>
                  <a:pt x="66886" y="30566"/>
                </a:lnTo>
                <a:lnTo>
                  <a:pt x="66697" y="30377"/>
                </a:lnTo>
                <a:lnTo>
                  <a:pt x="66603" y="30188"/>
                </a:lnTo>
                <a:lnTo>
                  <a:pt x="66603" y="30094"/>
                </a:lnTo>
                <a:lnTo>
                  <a:pt x="66697" y="29905"/>
                </a:lnTo>
                <a:lnTo>
                  <a:pt x="66508" y="28679"/>
                </a:lnTo>
                <a:lnTo>
                  <a:pt x="66225" y="27358"/>
                </a:lnTo>
                <a:lnTo>
                  <a:pt x="66603" y="30283"/>
                </a:lnTo>
                <a:lnTo>
                  <a:pt x="66697" y="31792"/>
                </a:lnTo>
                <a:lnTo>
                  <a:pt x="66697" y="33302"/>
                </a:lnTo>
                <a:lnTo>
                  <a:pt x="66603" y="34717"/>
                </a:lnTo>
                <a:lnTo>
                  <a:pt x="66414" y="36226"/>
                </a:lnTo>
                <a:lnTo>
                  <a:pt x="66131" y="37547"/>
                </a:lnTo>
                <a:lnTo>
                  <a:pt x="65659" y="38962"/>
                </a:lnTo>
                <a:lnTo>
                  <a:pt x="65848" y="38584"/>
                </a:lnTo>
                <a:lnTo>
                  <a:pt x="65942" y="38584"/>
                </a:lnTo>
                <a:lnTo>
                  <a:pt x="65848" y="39245"/>
                </a:lnTo>
                <a:lnTo>
                  <a:pt x="65565" y="40188"/>
                </a:lnTo>
                <a:lnTo>
                  <a:pt x="65471" y="40471"/>
                </a:lnTo>
                <a:lnTo>
                  <a:pt x="65282" y="40660"/>
                </a:lnTo>
                <a:lnTo>
                  <a:pt x="65282" y="40566"/>
                </a:lnTo>
                <a:lnTo>
                  <a:pt x="65093" y="41132"/>
                </a:lnTo>
                <a:lnTo>
                  <a:pt x="64433" y="43018"/>
                </a:lnTo>
                <a:lnTo>
                  <a:pt x="63678" y="45282"/>
                </a:lnTo>
                <a:lnTo>
                  <a:pt x="62735" y="47264"/>
                </a:lnTo>
                <a:lnTo>
                  <a:pt x="61697" y="49056"/>
                </a:lnTo>
                <a:lnTo>
                  <a:pt x="60659" y="50943"/>
                </a:lnTo>
                <a:lnTo>
                  <a:pt x="59433" y="52735"/>
                </a:lnTo>
                <a:lnTo>
                  <a:pt x="58207" y="54433"/>
                </a:lnTo>
                <a:lnTo>
                  <a:pt x="56886" y="56037"/>
                </a:lnTo>
                <a:lnTo>
                  <a:pt x="55376" y="57641"/>
                </a:lnTo>
                <a:lnTo>
                  <a:pt x="53867" y="59150"/>
                </a:lnTo>
                <a:lnTo>
                  <a:pt x="52169" y="60376"/>
                </a:lnTo>
                <a:lnTo>
                  <a:pt x="48961" y="62452"/>
                </a:lnTo>
                <a:lnTo>
                  <a:pt x="44528" y="65282"/>
                </a:lnTo>
                <a:lnTo>
                  <a:pt x="44622" y="65188"/>
                </a:lnTo>
                <a:lnTo>
                  <a:pt x="44716" y="65093"/>
                </a:lnTo>
                <a:lnTo>
                  <a:pt x="45094" y="64810"/>
                </a:lnTo>
                <a:lnTo>
                  <a:pt x="45660" y="64527"/>
                </a:lnTo>
                <a:lnTo>
                  <a:pt x="43867" y="65376"/>
                </a:lnTo>
                <a:lnTo>
                  <a:pt x="43113" y="65754"/>
                </a:lnTo>
                <a:lnTo>
                  <a:pt x="42924" y="65754"/>
                </a:lnTo>
                <a:lnTo>
                  <a:pt x="43113" y="65659"/>
                </a:lnTo>
                <a:lnTo>
                  <a:pt x="41603" y="66037"/>
                </a:lnTo>
                <a:lnTo>
                  <a:pt x="39999" y="66320"/>
                </a:lnTo>
                <a:lnTo>
                  <a:pt x="38396" y="66508"/>
                </a:lnTo>
                <a:lnTo>
                  <a:pt x="36792" y="66697"/>
                </a:lnTo>
                <a:lnTo>
                  <a:pt x="33584" y="66980"/>
                </a:lnTo>
                <a:lnTo>
                  <a:pt x="32169" y="67169"/>
                </a:lnTo>
                <a:lnTo>
                  <a:pt x="30754" y="67357"/>
                </a:lnTo>
                <a:lnTo>
                  <a:pt x="30094" y="67357"/>
                </a:lnTo>
                <a:lnTo>
                  <a:pt x="29339" y="67263"/>
                </a:lnTo>
                <a:lnTo>
                  <a:pt x="27830" y="66886"/>
                </a:lnTo>
                <a:lnTo>
                  <a:pt x="26415" y="66508"/>
                </a:lnTo>
                <a:lnTo>
                  <a:pt x="25754" y="66414"/>
                </a:lnTo>
                <a:lnTo>
                  <a:pt x="25094" y="66414"/>
                </a:lnTo>
                <a:lnTo>
                  <a:pt x="25566" y="66980"/>
                </a:lnTo>
                <a:lnTo>
                  <a:pt x="25471" y="67074"/>
                </a:lnTo>
                <a:lnTo>
                  <a:pt x="25188" y="66980"/>
                </a:lnTo>
                <a:lnTo>
                  <a:pt x="24339" y="66791"/>
                </a:lnTo>
                <a:lnTo>
                  <a:pt x="23773" y="66508"/>
                </a:lnTo>
                <a:lnTo>
                  <a:pt x="24245" y="66414"/>
                </a:lnTo>
                <a:lnTo>
                  <a:pt x="24717" y="66603"/>
                </a:lnTo>
                <a:lnTo>
                  <a:pt x="24811" y="66414"/>
                </a:lnTo>
                <a:lnTo>
                  <a:pt x="24811" y="66320"/>
                </a:lnTo>
                <a:lnTo>
                  <a:pt x="24717" y="66225"/>
                </a:lnTo>
                <a:lnTo>
                  <a:pt x="24528" y="66131"/>
                </a:lnTo>
                <a:lnTo>
                  <a:pt x="24151" y="66225"/>
                </a:lnTo>
                <a:lnTo>
                  <a:pt x="23679" y="66320"/>
                </a:lnTo>
                <a:lnTo>
                  <a:pt x="23018" y="66414"/>
                </a:lnTo>
                <a:lnTo>
                  <a:pt x="23490" y="66225"/>
                </a:lnTo>
                <a:lnTo>
                  <a:pt x="22075" y="65942"/>
                </a:lnTo>
                <a:lnTo>
                  <a:pt x="20943" y="65659"/>
                </a:lnTo>
                <a:lnTo>
                  <a:pt x="20000" y="65282"/>
                </a:lnTo>
                <a:lnTo>
                  <a:pt x="19056" y="64810"/>
                </a:lnTo>
                <a:lnTo>
                  <a:pt x="19056" y="64810"/>
                </a:lnTo>
                <a:lnTo>
                  <a:pt x="19717" y="64999"/>
                </a:lnTo>
                <a:lnTo>
                  <a:pt x="19151" y="64716"/>
                </a:lnTo>
                <a:lnTo>
                  <a:pt x="18962" y="64810"/>
                </a:lnTo>
                <a:lnTo>
                  <a:pt x="19151" y="64905"/>
                </a:lnTo>
                <a:lnTo>
                  <a:pt x="18490" y="64905"/>
                </a:lnTo>
                <a:lnTo>
                  <a:pt x="17830" y="64716"/>
                </a:lnTo>
                <a:lnTo>
                  <a:pt x="17264" y="64527"/>
                </a:lnTo>
                <a:lnTo>
                  <a:pt x="16698" y="64150"/>
                </a:lnTo>
                <a:lnTo>
                  <a:pt x="16981" y="64056"/>
                </a:lnTo>
                <a:lnTo>
                  <a:pt x="17264" y="64150"/>
                </a:lnTo>
                <a:lnTo>
                  <a:pt x="17264" y="64150"/>
                </a:lnTo>
                <a:lnTo>
                  <a:pt x="15188" y="63207"/>
                </a:lnTo>
                <a:lnTo>
                  <a:pt x="14622" y="62829"/>
                </a:lnTo>
                <a:lnTo>
                  <a:pt x="14717" y="62924"/>
                </a:lnTo>
                <a:lnTo>
                  <a:pt x="13773" y="62546"/>
                </a:lnTo>
                <a:lnTo>
                  <a:pt x="12924" y="62075"/>
                </a:lnTo>
                <a:lnTo>
                  <a:pt x="12358" y="61697"/>
                </a:lnTo>
                <a:lnTo>
                  <a:pt x="12264" y="61508"/>
                </a:lnTo>
                <a:lnTo>
                  <a:pt x="12170" y="61320"/>
                </a:lnTo>
                <a:lnTo>
                  <a:pt x="11698" y="60942"/>
                </a:lnTo>
                <a:lnTo>
                  <a:pt x="11132" y="60471"/>
                </a:lnTo>
                <a:lnTo>
                  <a:pt x="9906" y="59244"/>
                </a:lnTo>
                <a:lnTo>
                  <a:pt x="9906" y="59244"/>
                </a:lnTo>
                <a:lnTo>
                  <a:pt x="10566" y="59527"/>
                </a:lnTo>
                <a:lnTo>
                  <a:pt x="9434" y="58584"/>
                </a:lnTo>
                <a:lnTo>
                  <a:pt x="8207" y="57546"/>
                </a:lnTo>
                <a:lnTo>
                  <a:pt x="7547" y="56886"/>
                </a:lnTo>
                <a:lnTo>
                  <a:pt x="6981" y="56131"/>
                </a:lnTo>
                <a:lnTo>
                  <a:pt x="6226" y="55094"/>
                </a:lnTo>
                <a:lnTo>
                  <a:pt x="6415" y="55377"/>
                </a:lnTo>
                <a:lnTo>
                  <a:pt x="6038" y="54905"/>
                </a:lnTo>
                <a:lnTo>
                  <a:pt x="5472" y="54244"/>
                </a:lnTo>
                <a:lnTo>
                  <a:pt x="5283" y="53961"/>
                </a:lnTo>
                <a:lnTo>
                  <a:pt x="5094" y="53867"/>
                </a:lnTo>
                <a:lnTo>
                  <a:pt x="5377" y="54622"/>
                </a:lnTo>
                <a:lnTo>
                  <a:pt x="5849" y="55282"/>
                </a:lnTo>
                <a:lnTo>
                  <a:pt x="6321" y="55943"/>
                </a:lnTo>
                <a:lnTo>
                  <a:pt x="6698" y="56603"/>
                </a:lnTo>
                <a:lnTo>
                  <a:pt x="6226" y="56226"/>
                </a:lnTo>
                <a:lnTo>
                  <a:pt x="5943" y="55848"/>
                </a:lnTo>
                <a:lnTo>
                  <a:pt x="6038" y="56037"/>
                </a:lnTo>
                <a:lnTo>
                  <a:pt x="5943" y="55943"/>
                </a:lnTo>
                <a:lnTo>
                  <a:pt x="5377" y="55188"/>
                </a:lnTo>
                <a:lnTo>
                  <a:pt x="5000" y="54716"/>
                </a:lnTo>
                <a:lnTo>
                  <a:pt x="4717" y="54150"/>
                </a:lnTo>
                <a:lnTo>
                  <a:pt x="4528" y="53678"/>
                </a:lnTo>
                <a:lnTo>
                  <a:pt x="4528" y="53584"/>
                </a:lnTo>
                <a:lnTo>
                  <a:pt x="4623" y="53395"/>
                </a:lnTo>
                <a:lnTo>
                  <a:pt x="5094" y="54244"/>
                </a:lnTo>
                <a:lnTo>
                  <a:pt x="4717" y="53301"/>
                </a:lnTo>
                <a:lnTo>
                  <a:pt x="4528" y="53018"/>
                </a:lnTo>
                <a:lnTo>
                  <a:pt x="4151" y="52263"/>
                </a:lnTo>
                <a:lnTo>
                  <a:pt x="4151" y="52169"/>
                </a:lnTo>
                <a:lnTo>
                  <a:pt x="3774" y="51509"/>
                </a:lnTo>
                <a:lnTo>
                  <a:pt x="3396" y="50660"/>
                </a:lnTo>
                <a:lnTo>
                  <a:pt x="3585" y="51603"/>
                </a:lnTo>
                <a:lnTo>
                  <a:pt x="3396" y="51226"/>
                </a:lnTo>
                <a:lnTo>
                  <a:pt x="3208" y="50848"/>
                </a:lnTo>
                <a:lnTo>
                  <a:pt x="3208" y="50471"/>
                </a:lnTo>
                <a:lnTo>
                  <a:pt x="3208" y="50094"/>
                </a:lnTo>
                <a:lnTo>
                  <a:pt x="3585" y="50754"/>
                </a:lnTo>
                <a:lnTo>
                  <a:pt x="3868" y="51509"/>
                </a:lnTo>
                <a:lnTo>
                  <a:pt x="3868" y="51509"/>
                </a:lnTo>
                <a:lnTo>
                  <a:pt x="3208" y="49528"/>
                </a:lnTo>
                <a:lnTo>
                  <a:pt x="3208" y="49528"/>
                </a:lnTo>
                <a:lnTo>
                  <a:pt x="3868" y="50754"/>
                </a:lnTo>
                <a:lnTo>
                  <a:pt x="3208" y="48962"/>
                </a:lnTo>
                <a:lnTo>
                  <a:pt x="3585" y="49339"/>
                </a:lnTo>
                <a:lnTo>
                  <a:pt x="3774" y="49433"/>
                </a:lnTo>
                <a:lnTo>
                  <a:pt x="3962" y="49528"/>
                </a:lnTo>
                <a:lnTo>
                  <a:pt x="4057" y="49905"/>
                </a:lnTo>
                <a:lnTo>
                  <a:pt x="3868" y="48962"/>
                </a:lnTo>
                <a:lnTo>
                  <a:pt x="3491" y="47924"/>
                </a:lnTo>
                <a:lnTo>
                  <a:pt x="2641" y="45565"/>
                </a:lnTo>
                <a:lnTo>
                  <a:pt x="2170" y="43867"/>
                </a:lnTo>
                <a:lnTo>
                  <a:pt x="1698" y="41886"/>
                </a:lnTo>
                <a:lnTo>
                  <a:pt x="1698" y="41886"/>
                </a:lnTo>
                <a:lnTo>
                  <a:pt x="1887" y="42075"/>
                </a:lnTo>
                <a:lnTo>
                  <a:pt x="1981" y="41981"/>
                </a:lnTo>
                <a:lnTo>
                  <a:pt x="2075" y="42075"/>
                </a:lnTo>
                <a:lnTo>
                  <a:pt x="2264" y="42169"/>
                </a:lnTo>
                <a:lnTo>
                  <a:pt x="2170" y="40283"/>
                </a:lnTo>
                <a:lnTo>
                  <a:pt x="2075" y="38301"/>
                </a:lnTo>
                <a:lnTo>
                  <a:pt x="2170" y="36415"/>
                </a:lnTo>
                <a:lnTo>
                  <a:pt x="2358" y="35566"/>
                </a:lnTo>
                <a:lnTo>
                  <a:pt x="2453" y="34811"/>
                </a:lnTo>
                <a:lnTo>
                  <a:pt x="2830" y="32830"/>
                </a:lnTo>
                <a:lnTo>
                  <a:pt x="2830" y="33207"/>
                </a:lnTo>
                <a:lnTo>
                  <a:pt x="2924" y="33490"/>
                </a:lnTo>
                <a:lnTo>
                  <a:pt x="2924" y="32453"/>
                </a:lnTo>
                <a:lnTo>
                  <a:pt x="3019" y="31415"/>
                </a:lnTo>
                <a:lnTo>
                  <a:pt x="3396" y="29245"/>
                </a:lnTo>
                <a:lnTo>
                  <a:pt x="3868" y="27075"/>
                </a:lnTo>
                <a:lnTo>
                  <a:pt x="4623" y="25000"/>
                </a:lnTo>
                <a:lnTo>
                  <a:pt x="5566" y="22830"/>
                </a:lnTo>
                <a:lnTo>
                  <a:pt x="6604" y="20849"/>
                </a:lnTo>
                <a:lnTo>
                  <a:pt x="7830" y="18868"/>
                </a:lnTo>
                <a:lnTo>
                  <a:pt x="9151" y="16887"/>
                </a:lnTo>
                <a:lnTo>
                  <a:pt x="10566" y="15094"/>
                </a:lnTo>
                <a:lnTo>
                  <a:pt x="12075" y="13302"/>
                </a:lnTo>
                <a:lnTo>
                  <a:pt x="13773" y="11698"/>
                </a:lnTo>
                <a:lnTo>
                  <a:pt x="15377" y="10095"/>
                </a:lnTo>
                <a:lnTo>
                  <a:pt x="17170" y="8679"/>
                </a:lnTo>
                <a:lnTo>
                  <a:pt x="18962" y="7453"/>
                </a:lnTo>
                <a:lnTo>
                  <a:pt x="20754" y="6321"/>
                </a:lnTo>
                <a:lnTo>
                  <a:pt x="22547" y="5378"/>
                </a:lnTo>
                <a:lnTo>
                  <a:pt x="21603" y="6227"/>
                </a:lnTo>
                <a:lnTo>
                  <a:pt x="22641" y="5472"/>
                </a:lnTo>
                <a:lnTo>
                  <a:pt x="23302" y="5095"/>
                </a:lnTo>
                <a:lnTo>
                  <a:pt x="25377" y="4151"/>
                </a:lnTo>
                <a:lnTo>
                  <a:pt x="24811" y="4151"/>
                </a:lnTo>
                <a:lnTo>
                  <a:pt x="25660" y="3774"/>
                </a:lnTo>
                <a:lnTo>
                  <a:pt x="26886" y="3208"/>
                </a:lnTo>
                <a:lnTo>
                  <a:pt x="26603" y="3585"/>
                </a:lnTo>
                <a:lnTo>
                  <a:pt x="26886" y="3585"/>
                </a:lnTo>
                <a:lnTo>
                  <a:pt x="26886" y="3680"/>
                </a:lnTo>
                <a:lnTo>
                  <a:pt x="26792" y="3774"/>
                </a:lnTo>
                <a:lnTo>
                  <a:pt x="28301" y="3302"/>
                </a:lnTo>
                <a:lnTo>
                  <a:pt x="29622" y="2736"/>
                </a:lnTo>
                <a:lnTo>
                  <a:pt x="31037" y="2264"/>
                </a:lnTo>
                <a:lnTo>
                  <a:pt x="31792" y="2076"/>
                </a:lnTo>
                <a:lnTo>
                  <a:pt x="32641" y="1981"/>
                </a:lnTo>
                <a:lnTo>
                  <a:pt x="32547" y="2076"/>
                </a:lnTo>
                <a:lnTo>
                  <a:pt x="32924" y="1981"/>
                </a:lnTo>
                <a:lnTo>
                  <a:pt x="34245" y="1793"/>
                </a:lnTo>
                <a:lnTo>
                  <a:pt x="35848" y="1415"/>
                </a:lnTo>
                <a:lnTo>
                  <a:pt x="36981" y="1132"/>
                </a:lnTo>
                <a:lnTo>
                  <a:pt x="36981" y="1415"/>
                </a:lnTo>
                <a:lnTo>
                  <a:pt x="40943" y="1227"/>
                </a:lnTo>
                <a:lnTo>
                  <a:pt x="41509" y="1038"/>
                </a:lnTo>
                <a:lnTo>
                  <a:pt x="41697" y="1132"/>
                </a:lnTo>
                <a:lnTo>
                  <a:pt x="41509" y="1227"/>
                </a:lnTo>
                <a:lnTo>
                  <a:pt x="41320" y="1321"/>
                </a:lnTo>
                <a:lnTo>
                  <a:pt x="42263" y="1321"/>
                </a:lnTo>
                <a:lnTo>
                  <a:pt x="43113" y="1227"/>
                </a:lnTo>
                <a:lnTo>
                  <a:pt x="43396" y="1415"/>
                </a:lnTo>
                <a:lnTo>
                  <a:pt x="44056" y="1604"/>
                </a:lnTo>
                <a:lnTo>
                  <a:pt x="45943" y="2076"/>
                </a:lnTo>
                <a:lnTo>
                  <a:pt x="48018" y="2359"/>
                </a:lnTo>
                <a:lnTo>
                  <a:pt x="49622" y="2736"/>
                </a:lnTo>
                <a:lnTo>
                  <a:pt x="47641" y="1981"/>
                </a:lnTo>
                <a:lnTo>
                  <a:pt x="45282" y="1321"/>
                </a:lnTo>
                <a:lnTo>
                  <a:pt x="42735" y="755"/>
                </a:lnTo>
                <a:lnTo>
                  <a:pt x="40188" y="283"/>
                </a:lnTo>
                <a:lnTo>
                  <a:pt x="37735" y="95"/>
                </a:lnTo>
                <a:lnTo>
                  <a:pt x="3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p20"/>
          <p:cNvSpPr/>
          <p:nvPr/>
        </p:nvSpPr>
        <p:spPr>
          <a:xfrm>
            <a:off x="3786182" y="166905"/>
            <a:ext cx="211808" cy="190267"/>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428610"/>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smtClean="0"/>
              <a:t>1. Inheritance</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6643702" y="928676"/>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a:off x="3714744" y="1285866"/>
            <a:ext cx="2942679"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647" t="18554" r="32504" b="73698"/>
          <a:stretch/>
        </p:blipFill>
        <p:spPr bwMode="auto">
          <a:xfrm>
            <a:off x="1895646" y="1923678"/>
            <a:ext cx="5628682"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428610"/>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smtClean="0"/>
              <a:t>2. Polymorphism</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8</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6981564" y="928676"/>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a:off x="4058213" y="1285866"/>
            <a:ext cx="2942679"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6"/>
          </a:lnRef>
          <a:fillRef idx="2">
            <a:schemeClr val="accent6"/>
          </a:fillRef>
          <a:effectRef idx="1">
            <a:schemeClr val="accent6"/>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714348" y="428610"/>
            <a:ext cx="7772400" cy="9810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dirty="0" smtClean="0"/>
              <a:t>3. Encapsulation</a:t>
            </a:r>
            <a:endParaRPr/>
          </a:p>
        </p:txBody>
      </p:sp>
      <p:sp>
        <p:nvSpPr>
          <p:cNvPr id="84" name="Google Shape;84;p14"/>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9</a:t>
            </a:fld>
            <a:endParaRPr/>
          </a:p>
        </p:txBody>
      </p:sp>
      <p:sp>
        <p:nvSpPr>
          <p:cNvPr id="6" name="TextBox 5"/>
          <p:cNvSpPr txBox="1"/>
          <p:nvPr/>
        </p:nvSpPr>
        <p:spPr>
          <a:xfrm>
            <a:off x="71438" y="90056"/>
            <a:ext cx="3714744" cy="338554"/>
          </a:xfrm>
          <a:prstGeom prst="rect">
            <a:avLst/>
          </a:prstGeom>
          <a:noFill/>
        </p:spPr>
        <p:txBody>
          <a:bodyPr wrap="square" rtlCol="0">
            <a:spAutoFit/>
          </a:bodyPr>
          <a:lstStyle/>
          <a:p>
            <a:r>
              <a:rPr lang="en" sz="1600" dirty="0" smtClean="0">
                <a:solidFill>
                  <a:schemeClr val="bg1"/>
                </a:solidFill>
                <a:latin typeface="Walter Turncoat" charset="0"/>
                <a:ea typeface="Walter Turncoat" charset="0"/>
              </a:rPr>
              <a:t>Pemrograman Berorientasi Object</a:t>
            </a:r>
            <a:endParaRPr lang="en-US" sz="1600" dirty="0">
              <a:solidFill>
                <a:schemeClr val="bg1"/>
              </a:solidFill>
              <a:latin typeface="Walter Turncoat" charset="0"/>
              <a:ea typeface="Walter Turncoat" charset="0"/>
            </a:endParaRPr>
          </a:p>
        </p:txBody>
      </p:sp>
      <p:sp>
        <p:nvSpPr>
          <p:cNvPr id="8" name="Google Shape;344;p37"/>
          <p:cNvSpPr/>
          <p:nvPr/>
        </p:nvSpPr>
        <p:spPr>
          <a:xfrm>
            <a:off x="7053002" y="928676"/>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4;p11"/>
          <p:cNvSpPr/>
          <p:nvPr/>
        </p:nvSpPr>
        <p:spPr>
          <a:xfrm>
            <a:off x="4129651" y="1285866"/>
            <a:ext cx="2942679" cy="7143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133" t="33333" r="27526" b="29687"/>
          <a:stretch/>
        </p:blipFill>
        <p:spPr bwMode="auto">
          <a:xfrm>
            <a:off x="783320" y="1367598"/>
            <a:ext cx="7646442" cy="3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241</Words>
  <Application>Microsoft Office PowerPoint</Application>
  <PresentationFormat>On-screen Show (16:9)</PresentationFormat>
  <Paragraphs>58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Sniglet</vt:lpstr>
      <vt:lpstr>Walter Turncoat</vt:lpstr>
      <vt:lpstr>Ursula template</vt:lpstr>
      <vt:lpstr>“Penjualan Mobil”</vt:lpstr>
      <vt:lpstr>Penjelasan</vt:lpstr>
      <vt:lpstr>PowerPoint Presentation</vt:lpstr>
      <vt:lpstr>PowerPoint Presentation</vt:lpstr>
      <vt:lpstr>PowerPoint Presentation</vt:lpstr>
      <vt:lpstr>PowerPoint Presentation</vt:lpstr>
      <vt:lpstr>1. Inheritance</vt:lpstr>
      <vt:lpstr>2. Polymorphism</vt:lpstr>
      <vt:lpstr>3. Encapsulation</vt:lpstr>
      <vt:lpstr>4. Method Overriding dan Overloading </vt:lpstr>
      <vt:lpstr>4. Method Overriding dan Overloading</vt:lpstr>
      <vt:lpstr>5. Constructor</vt:lpstr>
      <vt:lpstr>6. Try, catch, finally, throw dan trows</vt:lpstr>
      <vt:lpstr>7. Konektivitas Database</vt:lpstr>
      <vt:lpstr>Pembagian Tugas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“Penjualan Mobil”</dc:title>
  <dc:creator>ADMIN</dc:creator>
  <cp:lastModifiedBy>Windows User</cp:lastModifiedBy>
  <cp:revision>14</cp:revision>
  <dcterms:modified xsi:type="dcterms:W3CDTF">2019-01-03T16:34:38Z</dcterms:modified>
</cp:coreProperties>
</file>