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hu-HU"/>
              <a:t>Mintacím szerkesztése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14731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F3CBBA64-C950-4ACD-8FD4-C22ECF4BD93E}" type="datetimeFigureOut">
              <a:rPr lang="hu-HU" smtClean="0"/>
              <a:t>2023. 04. 26.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105676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111600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190996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hu-HU"/>
              <a:t>Mintaszöveg szerkesztése</a:t>
            </a:r>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325912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hu-HU"/>
              <a:t>Mintacím szerkesztése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1853032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hu-HU"/>
              <a:t>Mintacím szerkesztése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83362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3921799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267649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332690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hu-HU"/>
              <a:t>Mintacím szerkesztése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3CBBA64-C950-4ACD-8FD4-C22ECF4BD93E}" type="datetimeFigureOut">
              <a:rPr lang="hu-HU" smtClean="0"/>
              <a:t>2023. 04. 26.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5037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F3CBBA64-C950-4ACD-8FD4-C22ECF4BD93E}" type="datetimeFigureOut">
              <a:rPr lang="hu-HU" smtClean="0"/>
              <a:t>2023. 04. 26.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357708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3CBBA64-C950-4ACD-8FD4-C22ECF4BD93E}" type="datetimeFigureOut">
              <a:rPr lang="hu-HU" smtClean="0"/>
              <a:t>2023. 04. 26.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37220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3CBBA64-C950-4ACD-8FD4-C22ECF4BD93E}" type="datetimeFigureOut">
              <a:rPr lang="hu-HU" smtClean="0"/>
              <a:t>2023. 04. 26.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276170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BBA64-C950-4ACD-8FD4-C22ECF4BD93E}" type="datetimeFigureOut">
              <a:rPr lang="hu-HU" smtClean="0"/>
              <a:t>2023. 04. 26.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168236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F3CBBA64-C950-4ACD-8FD4-C22ECF4BD93E}" type="datetimeFigureOut">
              <a:rPr lang="hu-HU" smtClean="0"/>
              <a:t>2023. 04. 26.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44625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hu-HU"/>
              <a:t>Mintacím szerkesztése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a:xfrm>
            <a:off x="6399212" y="5883275"/>
            <a:ext cx="914400" cy="365125"/>
          </a:xfrm>
        </p:spPr>
        <p:txBody>
          <a:bodyPr/>
          <a:lstStyle/>
          <a:p>
            <a:fld id="{F3CBBA64-C950-4ACD-8FD4-C22ECF4BD93E}" type="datetimeFigureOut">
              <a:rPr lang="hu-HU" smtClean="0"/>
              <a:t>2023. 04. 26.</a:t>
            </a:fld>
            <a:endParaRPr lang="hu-HU"/>
          </a:p>
        </p:txBody>
      </p:sp>
      <p:sp>
        <p:nvSpPr>
          <p:cNvPr id="6" name="Footer Placeholder 5"/>
          <p:cNvSpPr>
            <a:spLocks noGrp="1"/>
          </p:cNvSpPr>
          <p:nvPr>
            <p:ph type="ftr" sz="quarter" idx="11"/>
          </p:nvPr>
        </p:nvSpPr>
        <p:spPr>
          <a:xfrm>
            <a:off x="1141412" y="5883275"/>
            <a:ext cx="5105400" cy="365125"/>
          </a:xfrm>
        </p:spPr>
        <p:txBody>
          <a:bodyPr/>
          <a:lstStyle/>
          <a:p>
            <a:endParaRPr lang="hu-HU"/>
          </a:p>
        </p:txBody>
      </p:sp>
      <p:sp>
        <p:nvSpPr>
          <p:cNvPr id="7" name="Slide Number Placeholder 6"/>
          <p:cNvSpPr>
            <a:spLocks noGrp="1"/>
          </p:cNvSpPr>
          <p:nvPr>
            <p:ph type="sldNum" sz="quarter" idx="12"/>
          </p:nvPr>
        </p:nvSpPr>
        <p:spPr>
          <a:xfrm>
            <a:off x="10742612" y="5883275"/>
            <a:ext cx="322567" cy="365125"/>
          </a:xfrm>
        </p:spPr>
        <p:txBody>
          <a:bodyPr/>
          <a:lstStyle/>
          <a:p>
            <a:fld id="{B8F8559F-FBA0-4C11-AA73-ED9BCA919B66}" type="slidenum">
              <a:rPr lang="hu-HU" smtClean="0"/>
              <a:t>‹#›</a:t>
            </a:fld>
            <a:endParaRPr lang="hu-HU"/>
          </a:p>
        </p:txBody>
      </p:sp>
    </p:spTree>
    <p:extLst>
      <p:ext uri="{BB962C8B-B14F-4D97-AF65-F5344CB8AC3E}">
        <p14:creationId xmlns:p14="http://schemas.microsoft.com/office/powerpoint/2010/main" val="3398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3CBBA64-C950-4ACD-8FD4-C22ECF4BD93E}" type="datetimeFigureOut">
              <a:rPr lang="hu-HU" smtClean="0"/>
              <a:t>2023. 04. 26.</a:t>
            </a:fld>
            <a:endParaRPr lang="hu-H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hu-H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8F8559F-FBA0-4C11-AA73-ED9BCA919B66}" type="slidenum">
              <a:rPr lang="hu-HU" smtClean="0"/>
              <a:t>‹#›</a:t>
            </a:fld>
            <a:endParaRPr lang="hu-HU"/>
          </a:p>
        </p:txBody>
      </p:sp>
    </p:spTree>
    <p:extLst>
      <p:ext uri="{BB962C8B-B14F-4D97-AF65-F5344CB8AC3E}">
        <p14:creationId xmlns:p14="http://schemas.microsoft.com/office/powerpoint/2010/main" val="1453167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EDF91A6-E232-4F17-B6B7-AF58696B3531}"/>
              </a:ext>
            </a:extLst>
          </p:cNvPr>
          <p:cNvSpPr>
            <a:spLocks noGrp="1"/>
          </p:cNvSpPr>
          <p:nvPr>
            <p:ph type="ctrTitle"/>
          </p:nvPr>
        </p:nvSpPr>
        <p:spPr/>
        <p:txBody>
          <a:bodyPr>
            <a:normAutofit/>
          </a:bodyPr>
          <a:lstStyle/>
          <a:p>
            <a:r>
              <a:rPr lang="hu-HU" sz="4800" dirty="0">
                <a:latin typeface="Times New Roman" panose="02020603050405020304" pitchFamily="18" charset="0"/>
                <a:cs typeface="Times New Roman" panose="02020603050405020304" pitchFamily="18" charset="0"/>
              </a:rPr>
              <a:t>Záródolgozat</a:t>
            </a:r>
            <a:br>
              <a:rPr lang="hu-HU" sz="4800" dirty="0">
                <a:latin typeface="Times New Roman" panose="02020603050405020304" pitchFamily="18" charset="0"/>
                <a:cs typeface="Times New Roman" panose="02020603050405020304" pitchFamily="18" charset="0"/>
              </a:rPr>
            </a:br>
            <a:br>
              <a:rPr lang="hu-HU" sz="4800" dirty="0">
                <a:latin typeface="Times New Roman" panose="02020603050405020304" pitchFamily="18" charset="0"/>
                <a:cs typeface="Times New Roman" panose="02020603050405020304" pitchFamily="18" charset="0"/>
              </a:rPr>
            </a:br>
            <a:r>
              <a:rPr lang="hu-HU" sz="4800" dirty="0">
                <a:latin typeface="Times New Roman" panose="02020603050405020304" pitchFamily="18" charset="0"/>
                <a:cs typeface="Times New Roman" panose="02020603050405020304" pitchFamily="18" charset="0"/>
              </a:rPr>
              <a:t>Iktatóprogram</a:t>
            </a:r>
          </a:p>
        </p:txBody>
      </p:sp>
      <p:sp>
        <p:nvSpPr>
          <p:cNvPr id="3" name="Alcím 2">
            <a:extLst>
              <a:ext uri="{FF2B5EF4-FFF2-40B4-BE49-F238E27FC236}">
                <a16:creationId xmlns:a16="http://schemas.microsoft.com/office/drawing/2014/main" id="{56AE8AF9-B5B8-4F87-9213-49B8135632FA}"/>
              </a:ext>
            </a:extLst>
          </p:cNvPr>
          <p:cNvSpPr>
            <a:spLocks noGrp="1"/>
          </p:cNvSpPr>
          <p:nvPr>
            <p:ph type="subTitle" idx="1"/>
          </p:nvPr>
        </p:nvSpPr>
        <p:spPr/>
        <p:txBody>
          <a:bodyPr/>
          <a:lstStyle/>
          <a:p>
            <a:r>
              <a:rPr lang="hu-HU" dirty="0"/>
              <a:t>Készítette: Fehér László Krisztián</a:t>
            </a:r>
          </a:p>
          <a:p>
            <a:r>
              <a:rPr lang="hu-HU" dirty="0"/>
              <a:t>5/13.1</a:t>
            </a:r>
          </a:p>
          <a:p>
            <a:r>
              <a:rPr lang="hu-HU" dirty="0"/>
              <a:t>2023</a:t>
            </a:r>
          </a:p>
        </p:txBody>
      </p:sp>
    </p:spTree>
    <p:extLst>
      <p:ext uri="{BB962C8B-B14F-4D97-AF65-F5344CB8AC3E}">
        <p14:creationId xmlns:p14="http://schemas.microsoft.com/office/powerpoint/2010/main" val="376053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5647BB9-E030-49C2-8D11-3A6E98343CC4}"/>
              </a:ext>
            </a:extLst>
          </p:cNvPr>
          <p:cNvSpPr>
            <a:spLocks noGrp="1"/>
          </p:cNvSpPr>
          <p:nvPr>
            <p:ph type="title"/>
          </p:nvPr>
        </p:nvSpPr>
        <p:spPr>
          <a:xfrm>
            <a:off x="369624" y="182461"/>
            <a:ext cx="3549121" cy="1371600"/>
          </a:xfrm>
        </p:spPr>
        <p:txBody>
          <a:bodyPr>
            <a:normAutofit/>
          </a:bodyPr>
          <a:lstStyle/>
          <a:p>
            <a:pPr algn="ctr"/>
            <a:r>
              <a:rPr lang="hu-HU" sz="3200" dirty="0">
                <a:latin typeface="Times New Roman" panose="02020603050405020304" pitchFamily="18" charset="0"/>
                <a:cs typeface="Times New Roman" panose="02020603050405020304" pitchFamily="18" charset="0"/>
              </a:rPr>
              <a:t>Főoldal</a:t>
            </a:r>
            <a:br>
              <a:rPr lang="hu-HU" sz="3200" dirty="0"/>
            </a:br>
            <a:endParaRPr lang="hu-HU" sz="3200" dirty="0"/>
          </a:p>
        </p:txBody>
      </p:sp>
      <p:sp>
        <p:nvSpPr>
          <p:cNvPr id="4" name="Szöveg helye 3">
            <a:extLst>
              <a:ext uri="{FF2B5EF4-FFF2-40B4-BE49-F238E27FC236}">
                <a16:creationId xmlns:a16="http://schemas.microsoft.com/office/drawing/2014/main" id="{72355248-5AC9-41EA-9C62-A5D7159053FC}"/>
              </a:ext>
            </a:extLst>
          </p:cNvPr>
          <p:cNvSpPr>
            <a:spLocks noGrp="1"/>
          </p:cNvSpPr>
          <p:nvPr>
            <p:ph type="body" sz="half" idx="2"/>
          </p:nvPr>
        </p:nvSpPr>
        <p:spPr>
          <a:xfrm>
            <a:off x="445125" y="2174845"/>
            <a:ext cx="3549121" cy="2959217"/>
          </a:xfrm>
        </p:spPr>
        <p:txBody>
          <a:bodyPr>
            <a:normAutofit/>
          </a:bodyPr>
          <a:lstStyle/>
          <a:p>
            <a:r>
              <a:rPr lang="hu-HU" sz="1800" dirty="0">
                <a:effectLst/>
                <a:latin typeface="Times New Roman" panose="02020603050405020304" pitchFamily="18" charset="0"/>
                <a:cs typeface="Times New Roman" panose="02020603050405020304" pitchFamily="18" charset="0"/>
              </a:rPr>
              <a:t>A program elindítása után megjelenik a főoldal és ki tudjuk választani, hogy melyik adatokat akarjuk olvasni, módosítani vagy törölni és a csillaggal jelölt szóvégekkel lehet keresni az adatbázisban.</a:t>
            </a:r>
          </a:p>
          <a:p>
            <a:endParaRPr lang="hu-HU" dirty="0"/>
          </a:p>
        </p:txBody>
      </p:sp>
      <p:pic>
        <p:nvPicPr>
          <p:cNvPr id="5" name="Tartalom helye 4">
            <a:extLst>
              <a:ext uri="{FF2B5EF4-FFF2-40B4-BE49-F238E27FC236}">
                <a16:creationId xmlns:a16="http://schemas.microsoft.com/office/drawing/2014/main" id="{3813C90B-A6B3-4B36-8532-26F0D200F4E4}"/>
              </a:ext>
            </a:extLst>
          </p:cNvPr>
          <p:cNvPicPr>
            <a:picLocks noGrp="1"/>
          </p:cNvPicPr>
          <p:nvPr>
            <p:ph idx="1"/>
          </p:nvPr>
        </p:nvPicPr>
        <p:blipFill>
          <a:blip r:embed="rId2"/>
          <a:stretch>
            <a:fillRect/>
          </a:stretch>
        </p:blipFill>
        <p:spPr>
          <a:xfrm>
            <a:off x="5103813" y="1032894"/>
            <a:ext cx="5943600" cy="4335011"/>
          </a:xfrm>
          <a:prstGeom prst="rect">
            <a:avLst/>
          </a:prstGeom>
        </p:spPr>
      </p:pic>
    </p:spTree>
    <p:extLst>
      <p:ext uri="{BB962C8B-B14F-4D97-AF65-F5344CB8AC3E}">
        <p14:creationId xmlns:p14="http://schemas.microsoft.com/office/powerpoint/2010/main" val="141242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92257C-C72C-46F4-AB31-1B92F52F5F5B}"/>
              </a:ext>
            </a:extLst>
          </p:cNvPr>
          <p:cNvSpPr>
            <a:spLocks noGrp="1"/>
          </p:cNvSpPr>
          <p:nvPr>
            <p:ph type="title"/>
          </p:nvPr>
        </p:nvSpPr>
        <p:spPr>
          <a:xfrm>
            <a:off x="562571" y="260059"/>
            <a:ext cx="3549121" cy="1371600"/>
          </a:xfrm>
        </p:spPr>
        <p:txBody>
          <a:bodyPr/>
          <a:lstStyle/>
          <a:p>
            <a:pPr algn="ctr"/>
            <a:r>
              <a:rPr lang="hu-HU" dirty="0">
                <a:latin typeface="Times New Roman" panose="02020603050405020304" pitchFamily="18" charset="0"/>
                <a:cs typeface="Times New Roman" panose="02020603050405020304" pitchFamily="18" charset="0"/>
              </a:rPr>
              <a:t>Diákok</a:t>
            </a:r>
            <a:br>
              <a:rPr lang="hu-HU" dirty="0"/>
            </a:br>
            <a:endParaRPr lang="hu-HU" dirty="0"/>
          </a:p>
        </p:txBody>
      </p:sp>
      <p:sp>
        <p:nvSpPr>
          <p:cNvPr id="4" name="Szöveg helye 3">
            <a:extLst>
              <a:ext uri="{FF2B5EF4-FFF2-40B4-BE49-F238E27FC236}">
                <a16:creationId xmlns:a16="http://schemas.microsoft.com/office/drawing/2014/main" id="{75C9F0A3-343C-464A-A222-C758EF851BD5}"/>
              </a:ext>
            </a:extLst>
          </p:cNvPr>
          <p:cNvSpPr>
            <a:spLocks noGrp="1"/>
          </p:cNvSpPr>
          <p:nvPr>
            <p:ph type="body" sz="half" idx="2"/>
          </p:nvPr>
        </p:nvSpPr>
        <p:spPr>
          <a:xfrm>
            <a:off x="646460" y="2164360"/>
            <a:ext cx="3549121" cy="3431097"/>
          </a:xfrm>
        </p:spPr>
        <p:txBody>
          <a:bodyPr>
            <a:normAutofit lnSpcReduction="10000"/>
          </a:bodyPr>
          <a:lstStyle/>
          <a:p>
            <a:r>
              <a:rPr lang="hu-HU" dirty="0">
                <a:effectLst/>
              </a:rPr>
              <a:t>Ha a Főoldalon ki választottuk a diákok menü pontot akkor meg tudjuk nézni az összes diák adatát, aki benne van az adatbázisban. Meg tudjuk nézni a diák nevét, születési dátumát, anyja leánykori nevét, diákigazolvány számát és még az osztályát is. A „</a:t>
            </a:r>
            <a:r>
              <a:rPr lang="hu-HU" b="1" i="1" dirty="0">
                <a:effectLst/>
              </a:rPr>
              <a:t>Szerkeszt</a:t>
            </a:r>
            <a:r>
              <a:rPr lang="hu-HU" b="1" dirty="0">
                <a:effectLst/>
              </a:rPr>
              <a:t>”</a:t>
            </a:r>
            <a:r>
              <a:rPr lang="hu-HU" dirty="0">
                <a:effectLst/>
              </a:rPr>
              <a:t> gombbal lehet szerkeszteni az adatokat. A „</a:t>
            </a:r>
            <a:r>
              <a:rPr lang="hu-HU" b="1" i="1" dirty="0">
                <a:effectLst/>
              </a:rPr>
              <a:t>Hozzáadd</a:t>
            </a:r>
            <a:r>
              <a:rPr lang="hu-HU" dirty="0">
                <a:effectLst/>
              </a:rPr>
              <a:t>” gombbal lehet új adatott(rekordot) feltölteni az adatbázisba és a „</a:t>
            </a:r>
            <a:r>
              <a:rPr lang="hu-HU" b="1" i="1" dirty="0">
                <a:effectLst/>
              </a:rPr>
              <a:t>Töröl</a:t>
            </a:r>
            <a:r>
              <a:rPr lang="hu-HU" dirty="0">
                <a:effectLst/>
              </a:rPr>
              <a:t>” gombbal lehet törölni az adatott az adatbázisban.</a:t>
            </a:r>
          </a:p>
          <a:p>
            <a:endParaRPr lang="hu-HU" dirty="0">
              <a:latin typeface="Times New Roman" panose="02020603050405020304" pitchFamily="18" charset="0"/>
              <a:cs typeface="Times New Roman" panose="02020603050405020304" pitchFamily="18" charset="0"/>
            </a:endParaRPr>
          </a:p>
        </p:txBody>
      </p:sp>
      <p:pic>
        <p:nvPicPr>
          <p:cNvPr id="5" name="Tartalom helye 4">
            <a:extLst>
              <a:ext uri="{FF2B5EF4-FFF2-40B4-BE49-F238E27FC236}">
                <a16:creationId xmlns:a16="http://schemas.microsoft.com/office/drawing/2014/main" id="{19DB075B-B2B5-474B-8872-BD2BD7ACC32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78645" y="1600200"/>
            <a:ext cx="6926000" cy="4175158"/>
          </a:xfrm>
          <a:prstGeom prst="rect">
            <a:avLst/>
          </a:prstGeom>
        </p:spPr>
      </p:pic>
    </p:spTree>
    <p:extLst>
      <p:ext uri="{BB962C8B-B14F-4D97-AF65-F5344CB8AC3E}">
        <p14:creationId xmlns:p14="http://schemas.microsoft.com/office/powerpoint/2010/main" val="20226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E5DCBD4-F25A-406B-A7DC-0DE0A70433DD}"/>
              </a:ext>
            </a:extLst>
          </p:cNvPr>
          <p:cNvSpPr>
            <a:spLocks noGrp="1"/>
          </p:cNvSpPr>
          <p:nvPr>
            <p:ph type="title"/>
          </p:nvPr>
        </p:nvSpPr>
        <p:spPr>
          <a:xfrm>
            <a:off x="537404" y="459298"/>
            <a:ext cx="3549121" cy="1371600"/>
          </a:xfrm>
        </p:spPr>
        <p:txBody>
          <a:bodyPr/>
          <a:lstStyle/>
          <a:p>
            <a:r>
              <a:rPr lang="hu-HU" dirty="0" err="1"/>
              <a:t>Documentumok</a:t>
            </a:r>
            <a:br>
              <a:rPr lang="hu-HU" dirty="0"/>
            </a:br>
            <a:endParaRPr lang="hu-HU" dirty="0"/>
          </a:p>
        </p:txBody>
      </p:sp>
      <p:sp>
        <p:nvSpPr>
          <p:cNvPr id="4" name="Szöveg helye 3">
            <a:extLst>
              <a:ext uri="{FF2B5EF4-FFF2-40B4-BE49-F238E27FC236}">
                <a16:creationId xmlns:a16="http://schemas.microsoft.com/office/drawing/2014/main" id="{142A378A-E188-4B8E-86E6-A79F7A8115F5}"/>
              </a:ext>
            </a:extLst>
          </p:cNvPr>
          <p:cNvSpPr>
            <a:spLocks noGrp="1"/>
          </p:cNvSpPr>
          <p:nvPr>
            <p:ph type="body" sz="half" idx="2"/>
          </p:nvPr>
        </p:nvSpPr>
        <p:spPr>
          <a:xfrm>
            <a:off x="537403" y="2434904"/>
            <a:ext cx="3549121" cy="3563224"/>
          </a:xfrm>
        </p:spPr>
        <p:txBody>
          <a:bodyPr>
            <a:normAutofit lnSpcReduction="10000"/>
          </a:bodyPr>
          <a:lstStyle/>
          <a:p>
            <a:r>
              <a:rPr lang="hu-HU" dirty="0">
                <a:effectLst/>
              </a:rPr>
              <a:t>Ha a Főoldalon ki választottuk a dokumentumok menü pontot akkor meg tudjuk nézni az összes diák dokumentumait, aki benne van az adatbázisban. A diákok dokumentumai közzé tartozik az osztályfőnöki jellemzés, visszajelző lap, hiányzás és az elhelyezési ügy. A „</a:t>
            </a:r>
            <a:r>
              <a:rPr lang="hu-HU" b="1" i="1" dirty="0">
                <a:effectLst/>
              </a:rPr>
              <a:t>Szerkeszt</a:t>
            </a:r>
            <a:r>
              <a:rPr lang="hu-HU" b="1" dirty="0">
                <a:effectLst/>
              </a:rPr>
              <a:t>”</a:t>
            </a:r>
            <a:r>
              <a:rPr lang="hu-HU" dirty="0">
                <a:effectLst/>
              </a:rPr>
              <a:t> gombbal lehet szerkeszteni az adatokat. A „</a:t>
            </a:r>
            <a:r>
              <a:rPr lang="hu-HU" b="1" i="1" dirty="0">
                <a:effectLst/>
              </a:rPr>
              <a:t>Hozzáadd</a:t>
            </a:r>
            <a:r>
              <a:rPr lang="hu-HU" dirty="0">
                <a:effectLst/>
              </a:rPr>
              <a:t>” gombbal lehet új adatott(rekordot) feltölteni az adatbázisba és a „</a:t>
            </a:r>
            <a:r>
              <a:rPr lang="hu-HU" b="1" i="1" dirty="0">
                <a:effectLst/>
              </a:rPr>
              <a:t>Töröl</a:t>
            </a:r>
            <a:r>
              <a:rPr lang="hu-HU" dirty="0">
                <a:effectLst/>
              </a:rPr>
              <a:t>” gombbal lehet törölni az adatott az adatbázisban.</a:t>
            </a:r>
          </a:p>
          <a:p>
            <a:endParaRPr lang="hu-HU" dirty="0">
              <a:latin typeface="Times New Roman" panose="02020603050405020304" pitchFamily="18" charset="0"/>
              <a:cs typeface="Times New Roman" panose="02020603050405020304" pitchFamily="18" charset="0"/>
            </a:endParaRPr>
          </a:p>
        </p:txBody>
      </p:sp>
      <p:pic>
        <p:nvPicPr>
          <p:cNvPr id="5" name="Tartalom helye 4">
            <a:extLst>
              <a:ext uri="{FF2B5EF4-FFF2-40B4-BE49-F238E27FC236}">
                <a16:creationId xmlns:a16="http://schemas.microsoft.com/office/drawing/2014/main" id="{131E01C2-BCDB-41A3-B14A-D5FE15D7BED6}"/>
              </a:ext>
            </a:extLst>
          </p:cNvPr>
          <p:cNvPicPr>
            <a:picLocks noGrp="1"/>
          </p:cNvPicPr>
          <p:nvPr>
            <p:ph idx="1"/>
          </p:nvPr>
        </p:nvPicPr>
        <p:blipFill>
          <a:blip r:embed="rId2"/>
          <a:stretch>
            <a:fillRect/>
          </a:stretch>
        </p:blipFill>
        <p:spPr>
          <a:xfrm>
            <a:off x="5103813" y="1416584"/>
            <a:ext cx="6875666" cy="4413765"/>
          </a:xfrm>
          <a:prstGeom prst="rect">
            <a:avLst/>
          </a:prstGeom>
        </p:spPr>
      </p:pic>
    </p:spTree>
    <p:extLst>
      <p:ext uri="{BB962C8B-B14F-4D97-AF65-F5344CB8AC3E}">
        <p14:creationId xmlns:p14="http://schemas.microsoft.com/office/powerpoint/2010/main" val="378523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F70E818-4D6B-4893-91E3-16A93F307245}"/>
              </a:ext>
            </a:extLst>
          </p:cNvPr>
          <p:cNvSpPr>
            <a:spLocks noGrp="1"/>
          </p:cNvSpPr>
          <p:nvPr>
            <p:ph type="title"/>
          </p:nvPr>
        </p:nvSpPr>
        <p:spPr>
          <a:xfrm>
            <a:off x="453514" y="476075"/>
            <a:ext cx="3549121" cy="1371600"/>
          </a:xfrm>
        </p:spPr>
        <p:txBody>
          <a:bodyPr/>
          <a:lstStyle/>
          <a:p>
            <a:pPr algn="ctr"/>
            <a:r>
              <a:rPr lang="hu-HU" dirty="0">
                <a:latin typeface="Times New Roman" panose="02020603050405020304" pitchFamily="18" charset="0"/>
                <a:cs typeface="Times New Roman" panose="02020603050405020304" pitchFamily="18" charset="0"/>
              </a:rPr>
              <a:t>Kiiratkozás/</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Beiratkozás</a:t>
            </a:r>
            <a:br>
              <a:rPr lang="hu-HU" dirty="0">
                <a:latin typeface="Times New Roman" panose="02020603050405020304" pitchFamily="18" charset="0"/>
                <a:cs typeface="Times New Roman" panose="02020603050405020304" pitchFamily="18" charset="0"/>
              </a:rPr>
            </a:br>
            <a:endParaRPr lang="hu-HU" dirty="0">
              <a:latin typeface="Times New Roman" panose="02020603050405020304" pitchFamily="18" charset="0"/>
              <a:cs typeface="Times New Roman" panose="02020603050405020304" pitchFamily="18" charset="0"/>
            </a:endParaRPr>
          </a:p>
        </p:txBody>
      </p:sp>
      <p:sp>
        <p:nvSpPr>
          <p:cNvPr id="4" name="Szöveg helye 3">
            <a:extLst>
              <a:ext uri="{FF2B5EF4-FFF2-40B4-BE49-F238E27FC236}">
                <a16:creationId xmlns:a16="http://schemas.microsoft.com/office/drawing/2014/main" id="{502BEE7E-782C-4BEA-BBF1-89EA4FDC4B70}"/>
              </a:ext>
            </a:extLst>
          </p:cNvPr>
          <p:cNvSpPr>
            <a:spLocks noGrp="1"/>
          </p:cNvSpPr>
          <p:nvPr>
            <p:ph type="body" sz="half" idx="2"/>
          </p:nvPr>
        </p:nvSpPr>
        <p:spPr>
          <a:xfrm>
            <a:off x="554182" y="2342625"/>
            <a:ext cx="3549121" cy="3479334"/>
          </a:xfrm>
        </p:spPr>
        <p:txBody>
          <a:bodyPr>
            <a:normAutofit lnSpcReduction="10000"/>
          </a:bodyPr>
          <a:lstStyle/>
          <a:p>
            <a:r>
              <a:rPr lang="hu-HU" dirty="0">
                <a:effectLst/>
                <a:latin typeface="Times New Roman" panose="02020603050405020304" pitchFamily="18" charset="0"/>
                <a:cs typeface="Times New Roman" panose="02020603050405020304" pitchFamily="18" charset="0"/>
              </a:rPr>
              <a:t>Ha a Főoldalon ki választottuk a Ki/Be iratkozás menü pontot akkor meg tudjuk nézni, hogy kik iratkoztak be vagy iratkoztak ki az iskolába, aki benne van az adatbázisban. Meg tudjuk nézni melyik diákok iratkoztak ki vagy be és látjuk, hogy mikor és hova mentek. A „</a:t>
            </a:r>
            <a:r>
              <a:rPr lang="hu-HU" b="1" i="1" dirty="0">
                <a:effectLst/>
                <a:latin typeface="Times New Roman" panose="02020603050405020304" pitchFamily="18" charset="0"/>
                <a:cs typeface="Times New Roman" panose="02020603050405020304" pitchFamily="18" charset="0"/>
              </a:rPr>
              <a:t>Szerkeszt</a:t>
            </a:r>
            <a:r>
              <a:rPr lang="hu-HU" b="1" dirty="0">
                <a:effectLst/>
                <a:latin typeface="Times New Roman" panose="02020603050405020304" pitchFamily="18" charset="0"/>
                <a:cs typeface="Times New Roman" panose="02020603050405020304" pitchFamily="18" charset="0"/>
              </a:rPr>
              <a:t>”</a:t>
            </a:r>
            <a:r>
              <a:rPr lang="hu-HU" dirty="0">
                <a:effectLst/>
                <a:latin typeface="Times New Roman" panose="02020603050405020304" pitchFamily="18" charset="0"/>
                <a:cs typeface="Times New Roman" panose="02020603050405020304" pitchFamily="18" charset="0"/>
              </a:rPr>
              <a:t> gombbal lehet szerkeszteni az adatokat. A „</a:t>
            </a:r>
            <a:r>
              <a:rPr lang="hu-HU" b="1" i="1" dirty="0">
                <a:effectLst/>
                <a:latin typeface="Times New Roman" panose="02020603050405020304" pitchFamily="18" charset="0"/>
                <a:cs typeface="Times New Roman" panose="02020603050405020304" pitchFamily="18" charset="0"/>
              </a:rPr>
              <a:t>Hozzáadd</a:t>
            </a:r>
            <a:r>
              <a:rPr lang="hu-HU" dirty="0">
                <a:effectLst/>
                <a:latin typeface="Times New Roman" panose="02020603050405020304" pitchFamily="18" charset="0"/>
                <a:cs typeface="Times New Roman" panose="02020603050405020304" pitchFamily="18" charset="0"/>
              </a:rPr>
              <a:t>” gombbal lehet új adatott(rekordot) feltölteni az adatbázisba és a „</a:t>
            </a:r>
            <a:r>
              <a:rPr lang="hu-HU" b="1" i="1" dirty="0">
                <a:effectLst/>
                <a:latin typeface="Times New Roman" panose="02020603050405020304" pitchFamily="18" charset="0"/>
                <a:cs typeface="Times New Roman" panose="02020603050405020304" pitchFamily="18" charset="0"/>
              </a:rPr>
              <a:t>Töröl</a:t>
            </a:r>
            <a:r>
              <a:rPr lang="hu-HU" dirty="0">
                <a:effectLst/>
                <a:latin typeface="Times New Roman" panose="02020603050405020304" pitchFamily="18" charset="0"/>
                <a:cs typeface="Times New Roman" panose="02020603050405020304" pitchFamily="18" charset="0"/>
              </a:rPr>
              <a:t>” gombbal lehet törölni az adatott az adatbázisban.</a:t>
            </a:r>
          </a:p>
          <a:p>
            <a:endParaRPr lang="hu-HU" dirty="0">
              <a:latin typeface="Times New Roman" panose="02020603050405020304" pitchFamily="18" charset="0"/>
              <a:cs typeface="Times New Roman" panose="02020603050405020304" pitchFamily="18" charset="0"/>
            </a:endParaRPr>
          </a:p>
        </p:txBody>
      </p:sp>
      <p:pic>
        <p:nvPicPr>
          <p:cNvPr id="5" name="Tartalom helye 4">
            <a:extLst>
              <a:ext uri="{FF2B5EF4-FFF2-40B4-BE49-F238E27FC236}">
                <a16:creationId xmlns:a16="http://schemas.microsoft.com/office/drawing/2014/main" id="{8B9110CF-5238-445D-99F9-A59F9948D827}"/>
              </a:ext>
            </a:extLst>
          </p:cNvPr>
          <p:cNvPicPr>
            <a:picLocks noGrp="1"/>
          </p:cNvPicPr>
          <p:nvPr>
            <p:ph idx="1"/>
          </p:nvPr>
        </p:nvPicPr>
        <p:blipFill>
          <a:blip r:embed="rId2"/>
          <a:stretch>
            <a:fillRect/>
          </a:stretch>
        </p:blipFill>
        <p:spPr>
          <a:xfrm>
            <a:off x="5066950" y="1504910"/>
            <a:ext cx="6755933" cy="4593886"/>
          </a:xfrm>
          <a:prstGeom prst="rect">
            <a:avLst/>
          </a:prstGeom>
        </p:spPr>
      </p:pic>
    </p:spTree>
    <p:extLst>
      <p:ext uri="{BB962C8B-B14F-4D97-AF65-F5344CB8AC3E}">
        <p14:creationId xmlns:p14="http://schemas.microsoft.com/office/powerpoint/2010/main" val="313576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EC35E22-D1EC-4F5A-ABBD-32A27AC758C3}"/>
              </a:ext>
            </a:extLst>
          </p:cNvPr>
          <p:cNvSpPr>
            <a:spLocks noGrp="1"/>
          </p:cNvSpPr>
          <p:nvPr>
            <p:ph type="ctrTitle"/>
          </p:nvPr>
        </p:nvSpPr>
        <p:spPr/>
        <p:txBody>
          <a:bodyPr/>
          <a:lstStyle/>
          <a:p>
            <a:r>
              <a:rPr lang="hu-HU" dirty="0"/>
              <a:t>Köszönöm</a:t>
            </a:r>
            <a:br>
              <a:rPr lang="hu-HU" dirty="0"/>
            </a:br>
            <a:r>
              <a:rPr lang="hu-HU" dirty="0"/>
              <a:t> A </a:t>
            </a:r>
            <a:br>
              <a:rPr lang="hu-HU" dirty="0"/>
            </a:br>
            <a:r>
              <a:rPr lang="hu-HU" dirty="0"/>
              <a:t>figyelmet!!</a:t>
            </a:r>
          </a:p>
        </p:txBody>
      </p:sp>
      <p:sp>
        <p:nvSpPr>
          <p:cNvPr id="3" name="Alcím 2">
            <a:extLst>
              <a:ext uri="{FF2B5EF4-FFF2-40B4-BE49-F238E27FC236}">
                <a16:creationId xmlns:a16="http://schemas.microsoft.com/office/drawing/2014/main" id="{07EF8E60-8E3B-49D0-B163-846BE770AD9D}"/>
              </a:ext>
            </a:extLst>
          </p:cNvPr>
          <p:cNvSpPr>
            <a:spLocks noGrp="1"/>
          </p:cNvSpPr>
          <p:nvPr>
            <p:ph type="subTitle" idx="1"/>
          </p:nvPr>
        </p:nvSpPr>
        <p:spPr/>
        <p:txBody>
          <a:bodyPr/>
          <a:lstStyle/>
          <a:p>
            <a:endParaRPr lang="hu-HU" dirty="0"/>
          </a:p>
        </p:txBody>
      </p:sp>
    </p:spTree>
    <p:extLst>
      <p:ext uri="{BB962C8B-B14F-4D97-AF65-F5344CB8AC3E}">
        <p14:creationId xmlns:p14="http://schemas.microsoft.com/office/powerpoint/2010/main" val="2123022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zita">
  <a:themeElements>
    <a:clrScheme name="Szit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Szit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zit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TM03457485[[fn=Szita]]</Template>
  <TotalTime>54</TotalTime>
  <Words>310</Words>
  <Application>Microsoft Office PowerPoint</Application>
  <PresentationFormat>Szélesvásznú</PresentationFormat>
  <Paragraphs>13</Paragraphs>
  <Slides>6</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6</vt:i4>
      </vt:variant>
    </vt:vector>
  </HeadingPairs>
  <TitlesOfParts>
    <vt:vector size="10" baseType="lpstr">
      <vt:lpstr>Arial</vt:lpstr>
      <vt:lpstr>Century Gothic</vt:lpstr>
      <vt:lpstr>Times New Roman</vt:lpstr>
      <vt:lpstr>Szita</vt:lpstr>
      <vt:lpstr>Záródolgozat  Iktatóprogram</vt:lpstr>
      <vt:lpstr>Főoldal </vt:lpstr>
      <vt:lpstr>Diákok </vt:lpstr>
      <vt:lpstr>Documentumok </vt:lpstr>
      <vt:lpstr>Kiiratkozás/ Beiratkozás </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Záródolgozat  Iktatóprogram</dc:title>
  <dc:creator>Cisco User</dc:creator>
  <cp:lastModifiedBy>Cisco User</cp:lastModifiedBy>
  <cp:revision>3</cp:revision>
  <dcterms:created xsi:type="dcterms:W3CDTF">2023-04-26T06:38:50Z</dcterms:created>
  <dcterms:modified xsi:type="dcterms:W3CDTF">2023-04-26T07:33:23Z</dcterms:modified>
</cp:coreProperties>
</file>