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40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85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71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84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473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93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624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8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31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926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7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56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07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8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6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1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6E83-E833-4B58-B7E9-A161F133CD1B}" type="datetimeFigureOut">
              <a:rPr lang="hu-HU" smtClean="0"/>
              <a:t>2022.04.26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78D8-85D2-4D6F-85A5-EC23873E95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226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Weboldal a weboldal fejlesztésről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76423" y="3635289"/>
            <a:ext cx="8791575" cy="1655762"/>
          </a:xfrm>
        </p:spPr>
        <p:txBody>
          <a:bodyPr/>
          <a:lstStyle/>
          <a:p>
            <a:r>
              <a:rPr lang="hu-HU" dirty="0" smtClean="0"/>
              <a:t>A weboldalt fejlesztette: Panyik Krisztián &amp; Varga Vendel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52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66750" y="261071"/>
            <a:ext cx="3555279" cy="1478570"/>
          </a:xfrm>
        </p:spPr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Cégünkről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2191298"/>
            <a:ext cx="8584477" cy="3541714"/>
          </a:xfrm>
        </p:spPr>
        <p:txBody>
          <a:bodyPr/>
          <a:lstStyle/>
          <a:p>
            <a:r>
              <a:rPr lang="hu-HU" dirty="0" smtClean="0"/>
              <a:t>Alapítás időpontja: 2022 Március 22. 10:11</a:t>
            </a:r>
          </a:p>
          <a:p>
            <a:r>
              <a:rPr lang="hu-HU" dirty="0" smtClean="0"/>
              <a:t>Alapító tagok: Panyik Krisztián &amp; Varga Vendel</a:t>
            </a:r>
          </a:p>
          <a:p>
            <a:pPr marL="0" indent="0" algn="just">
              <a:buNone/>
            </a:pPr>
            <a:r>
              <a:rPr lang="hu-HU" sz="2600" dirty="0" smtClean="0">
                <a:latin typeface="Bahnschrift Condensed" panose="020B0502040204020203" pitchFamily="34" charset="0"/>
              </a:rPr>
              <a:t>Cégünk irányzata az ügyfeleknek saját igényeinek megfelelő, megfizethető weboldal elkészítése. Csapatunk professzionális módon oldja meg a rájuk háruló feladatokat, a felmerülő lehetséges problémákat közös erővel hárítjuk el.</a:t>
            </a:r>
            <a:endParaRPr lang="hu-HU" sz="2600" dirty="0">
              <a:latin typeface="Bahnschrift Condensed" panose="020B0502040204020203" pitchFamily="34" charset="0"/>
            </a:endParaRPr>
          </a:p>
        </p:txBody>
      </p:sp>
      <p:cxnSp>
        <p:nvCxnSpPr>
          <p:cNvPr id="5" name="Egyenes összekötő 4"/>
          <p:cNvCxnSpPr/>
          <p:nvPr/>
        </p:nvCxnSpPr>
        <p:spPr>
          <a:xfrm>
            <a:off x="1055717" y="1529542"/>
            <a:ext cx="10316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227" y="4991806"/>
            <a:ext cx="8277225" cy="5334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923027" y="1305098"/>
            <a:ext cx="40096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u="sng" dirty="0" smtClean="0">
                <a:latin typeface="Bahnschrift SemiBold SemiConden" panose="020B0502040204020203" pitchFamily="34" charset="0"/>
              </a:rPr>
              <a:t>A weboldal tartalmaz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Bahnschrift SemiBold SemiConden" panose="020B0502040204020203" pitchFamily="34" charset="0"/>
              </a:rPr>
              <a:t>Egy kezdőlapot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Bahnschrift SemiBold SemiConden" panose="020B0502040204020203" pitchFamily="34" charset="0"/>
              </a:rPr>
              <a:t>Referenciákat eddigi munkáinkról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Bahnschrift SemiBold SemiConden" panose="020B0502040204020203" pitchFamily="34" charset="0"/>
              </a:rPr>
              <a:t>Marketing szöveget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Bahnschrift SemiBold SemiConden" panose="020B0502040204020203" pitchFamily="34" charset="0"/>
              </a:rPr>
              <a:t>Webfejlesztés árát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Bahnschrift SemiBold SemiConden" panose="020B0502040204020203" pitchFamily="34" charset="0"/>
              </a:rPr>
              <a:t>A kapcsolatfelvétel lehetséges módjait</a:t>
            </a:r>
          </a:p>
        </p:txBody>
      </p:sp>
    </p:spTree>
    <p:extLst>
      <p:ext uri="{BB962C8B-B14F-4D97-AF65-F5344CB8AC3E}">
        <p14:creationId xmlns:p14="http://schemas.microsoft.com/office/powerpoint/2010/main" val="11556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8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5163"/>
            <a:ext cx="5153890" cy="425106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0" y="0"/>
            <a:ext cx="7038109" cy="68762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53890" cy="277434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50517" y="610205"/>
            <a:ext cx="3887787" cy="1478570"/>
          </a:xfrm>
        </p:spPr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Referenciák</a:t>
            </a:r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7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6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90</TotalTime>
  <Words>78</Words>
  <Application>Microsoft Office PowerPoint</Application>
  <PresentationFormat>Szélesvásznú</PresentationFormat>
  <Paragraphs>13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Bahnschrift Condensed</vt:lpstr>
      <vt:lpstr>Bahnschrift SemiBold SemiConden</vt:lpstr>
      <vt:lpstr>Trebuchet MS</vt:lpstr>
      <vt:lpstr>Tw Cen MT</vt:lpstr>
      <vt:lpstr>Áramkör</vt:lpstr>
      <vt:lpstr>Weboldal a weboldal fejlesztésről</vt:lpstr>
      <vt:lpstr>Cégünkről</vt:lpstr>
      <vt:lpstr>PowerPoint-bemutató</vt:lpstr>
      <vt:lpstr>PowerPoint-bemutató</vt:lpstr>
      <vt:lpstr>Referenciák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Weboldal a weboldal fejlesztésről</dc:title>
  <dc:creator>Varga Vendel</dc:creator>
  <cp:lastModifiedBy>Varga Vendel</cp:lastModifiedBy>
  <cp:revision>6</cp:revision>
  <dcterms:created xsi:type="dcterms:W3CDTF">2022-04-26T08:01:16Z</dcterms:created>
  <dcterms:modified xsi:type="dcterms:W3CDTF">2022-04-26T09:31:23Z</dcterms:modified>
</cp:coreProperties>
</file>