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555B0-93DF-411B-B758-0444692EAB7F}" v="44" dt="2024-07-23T09:01:52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Kriszgruber" userId="ff003247ba18f7a0" providerId="LiveId" clId="{F1C555B0-93DF-411B-B758-0444692EAB7F}"/>
    <pc:docChg chg="modSld">
      <pc:chgData name="Laura Kriszgruber" userId="ff003247ba18f7a0" providerId="LiveId" clId="{F1C555B0-93DF-411B-B758-0444692EAB7F}" dt="2024-07-23T09:01:52.933" v="44"/>
      <pc:docMkLst>
        <pc:docMk/>
      </pc:docMkLst>
      <pc:sldChg chg="modSp mod">
        <pc:chgData name="Laura Kriszgruber" userId="ff003247ba18f7a0" providerId="LiveId" clId="{F1C555B0-93DF-411B-B758-0444692EAB7F}" dt="2024-07-23T09:01:52.933" v="44"/>
        <pc:sldMkLst>
          <pc:docMk/>
          <pc:sldMk cId="3085195475" sldId="260"/>
        </pc:sldMkLst>
        <pc:graphicFrameChg chg="mod modGraphic">
          <ac:chgData name="Laura Kriszgruber" userId="ff003247ba18f7a0" providerId="LiveId" clId="{F1C555B0-93DF-411B-B758-0444692EAB7F}" dt="2024-07-23T09:01:52.933" v="44"/>
          <ac:graphicFrameMkLst>
            <pc:docMk/>
            <pc:sldMk cId="3085195475" sldId="260"/>
            <ac:graphicFrameMk id="10" creationId="{26241562-C454-1BE2-2172-3382072EB8D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3F45B-4D47-462C-BE64-75BC697813E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1922914-BC26-48B2-88BC-F073BB248310}">
      <dgm:prSet/>
      <dgm:spPr/>
      <dgm:t>
        <a:bodyPr/>
        <a:lstStyle/>
        <a:p>
          <a:r>
            <a:rPr lang="en-US"/>
            <a:t>Removing non-essential data with very few entries.</a:t>
          </a:r>
        </a:p>
      </dgm:t>
    </dgm:pt>
    <dgm:pt modelId="{7522A09E-32BC-412F-8D0E-29BEC116F6F6}" type="parTrans" cxnId="{BFFDD8C3-D122-4651-8464-AA532321DAEF}">
      <dgm:prSet/>
      <dgm:spPr/>
      <dgm:t>
        <a:bodyPr/>
        <a:lstStyle/>
        <a:p>
          <a:endParaRPr lang="en-US"/>
        </a:p>
      </dgm:t>
    </dgm:pt>
    <dgm:pt modelId="{AF850CE6-D470-49CF-AD7E-1CD93E4C8F14}" type="sibTrans" cxnId="{BFFDD8C3-D122-4651-8464-AA532321DAEF}">
      <dgm:prSet/>
      <dgm:spPr/>
      <dgm:t>
        <a:bodyPr/>
        <a:lstStyle/>
        <a:p>
          <a:endParaRPr lang="en-US"/>
        </a:p>
      </dgm:t>
    </dgm:pt>
    <dgm:pt modelId="{9255A314-D436-4327-87F1-29E3967A8A32}">
      <dgm:prSet/>
      <dgm:spPr/>
      <dgm:t>
        <a:bodyPr/>
        <a:lstStyle/>
        <a:p>
          <a:r>
            <a:rPr lang="en-US" dirty="0"/>
            <a:t>Removing useless data </a:t>
          </a:r>
        </a:p>
      </dgm:t>
    </dgm:pt>
    <dgm:pt modelId="{6EF2C139-DB5A-42C5-B616-711774FEB852}" type="parTrans" cxnId="{142D0C60-86E0-4545-B98A-E9B173FCBECC}">
      <dgm:prSet/>
      <dgm:spPr/>
      <dgm:t>
        <a:bodyPr/>
        <a:lstStyle/>
        <a:p>
          <a:endParaRPr lang="en-US"/>
        </a:p>
      </dgm:t>
    </dgm:pt>
    <dgm:pt modelId="{2E81A258-927B-456D-9F1D-25A5324EA67A}" type="sibTrans" cxnId="{142D0C60-86E0-4545-B98A-E9B173FCBECC}">
      <dgm:prSet/>
      <dgm:spPr/>
      <dgm:t>
        <a:bodyPr/>
        <a:lstStyle/>
        <a:p>
          <a:endParaRPr lang="en-US"/>
        </a:p>
      </dgm:t>
    </dgm:pt>
    <dgm:pt modelId="{8137E72A-2D1D-4A73-902E-9ED297BAD3B6}">
      <dgm:prSet/>
      <dgm:spPr/>
      <dgm:t>
        <a:bodyPr/>
        <a:lstStyle/>
        <a:p>
          <a:r>
            <a:rPr lang="en-US"/>
            <a:t>Replace detailed values by binary one </a:t>
          </a:r>
        </a:p>
      </dgm:t>
    </dgm:pt>
    <dgm:pt modelId="{4A1FD474-1B95-4FCE-B8C4-9EB92CB9A51D}" type="parTrans" cxnId="{30FD5342-897D-4254-86BC-1934F6BB9C21}">
      <dgm:prSet/>
      <dgm:spPr/>
      <dgm:t>
        <a:bodyPr/>
        <a:lstStyle/>
        <a:p>
          <a:endParaRPr lang="en-US"/>
        </a:p>
      </dgm:t>
    </dgm:pt>
    <dgm:pt modelId="{8AFD0CED-D635-4894-A80B-9F8FD1A69AEE}" type="sibTrans" cxnId="{30FD5342-897D-4254-86BC-1934F6BB9C21}">
      <dgm:prSet/>
      <dgm:spPr/>
      <dgm:t>
        <a:bodyPr/>
        <a:lstStyle/>
        <a:p>
          <a:endParaRPr lang="en-US"/>
        </a:p>
      </dgm:t>
    </dgm:pt>
    <dgm:pt modelId="{8BF95201-F636-4858-90F7-DE23F28138FC}">
      <dgm:prSet/>
      <dgm:spPr/>
      <dgm:t>
        <a:bodyPr/>
        <a:lstStyle/>
        <a:p>
          <a:r>
            <a:rPr lang="en-US"/>
            <a:t>Used an algorithm to fill empty value comparing similar row of data </a:t>
          </a:r>
        </a:p>
      </dgm:t>
    </dgm:pt>
    <dgm:pt modelId="{4A4F86DF-508B-4B7E-9867-68A28CD5EB7B}" type="parTrans" cxnId="{F8493B9F-BA0C-4A37-AB6D-BE8E881B8707}">
      <dgm:prSet/>
      <dgm:spPr/>
      <dgm:t>
        <a:bodyPr/>
        <a:lstStyle/>
        <a:p>
          <a:endParaRPr lang="en-US"/>
        </a:p>
      </dgm:t>
    </dgm:pt>
    <dgm:pt modelId="{AD6AF613-C0F9-4864-B4EC-5712C5A60004}" type="sibTrans" cxnId="{F8493B9F-BA0C-4A37-AB6D-BE8E881B8707}">
      <dgm:prSet/>
      <dgm:spPr/>
      <dgm:t>
        <a:bodyPr/>
        <a:lstStyle/>
        <a:p>
          <a:endParaRPr lang="en-US"/>
        </a:p>
      </dgm:t>
    </dgm:pt>
    <dgm:pt modelId="{0C964A87-C09A-4FB8-9AAF-7C04CF90873A}" type="pres">
      <dgm:prSet presAssocID="{5F93F45B-4D47-462C-BE64-75BC697813E3}" presName="vert0" presStyleCnt="0">
        <dgm:presLayoutVars>
          <dgm:dir/>
          <dgm:animOne val="branch"/>
          <dgm:animLvl val="lvl"/>
        </dgm:presLayoutVars>
      </dgm:prSet>
      <dgm:spPr/>
    </dgm:pt>
    <dgm:pt modelId="{D8F1D18C-C661-487B-BA71-83C4FB231292}" type="pres">
      <dgm:prSet presAssocID="{31922914-BC26-48B2-88BC-F073BB248310}" presName="thickLine" presStyleLbl="alignNode1" presStyleIdx="0" presStyleCnt="4"/>
      <dgm:spPr/>
    </dgm:pt>
    <dgm:pt modelId="{09530A29-FB7B-4F1B-8D15-D3FDC97A8D4F}" type="pres">
      <dgm:prSet presAssocID="{31922914-BC26-48B2-88BC-F073BB248310}" presName="horz1" presStyleCnt="0"/>
      <dgm:spPr/>
    </dgm:pt>
    <dgm:pt modelId="{88AD090E-0E0E-43BF-B9C6-512317B45313}" type="pres">
      <dgm:prSet presAssocID="{31922914-BC26-48B2-88BC-F073BB248310}" presName="tx1" presStyleLbl="revTx" presStyleIdx="0" presStyleCnt="4"/>
      <dgm:spPr/>
    </dgm:pt>
    <dgm:pt modelId="{815D7B60-99AB-46B7-A029-9CCFE9995643}" type="pres">
      <dgm:prSet presAssocID="{31922914-BC26-48B2-88BC-F073BB248310}" presName="vert1" presStyleCnt="0"/>
      <dgm:spPr/>
    </dgm:pt>
    <dgm:pt modelId="{11351DA6-EC45-458A-9192-6DAD9FEB859E}" type="pres">
      <dgm:prSet presAssocID="{9255A314-D436-4327-87F1-29E3967A8A32}" presName="thickLine" presStyleLbl="alignNode1" presStyleIdx="1" presStyleCnt="4"/>
      <dgm:spPr/>
    </dgm:pt>
    <dgm:pt modelId="{443A959A-CADF-4019-B01A-EF977E1957AE}" type="pres">
      <dgm:prSet presAssocID="{9255A314-D436-4327-87F1-29E3967A8A32}" presName="horz1" presStyleCnt="0"/>
      <dgm:spPr/>
    </dgm:pt>
    <dgm:pt modelId="{FDA7D0B7-6425-48DE-B740-1716E99318B8}" type="pres">
      <dgm:prSet presAssocID="{9255A314-D436-4327-87F1-29E3967A8A32}" presName="tx1" presStyleLbl="revTx" presStyleIdx="1" presStyleCnt="4"/>
      <dgm:spPr/>
    </dgm:pt>
    <dgm:pt modelId="{A6A8E1EB-9750-4FF7-B3F0-49EE58AFDF73}" type="pres">
      <dgm:prSet presAssocID="{9255A314-D436-4327-87F1-29E3967A8A32}" presName="vert1" presStyleCnt="0"/>
      <dgm:spPr/>
    </dgm:pt>
    <dgm:pt modelId="{1E139246-CBF0-4C79-B86C-0ACA08CDE929}" type="pres">
      <dgm:prSet presAssocID="{8137E72A-2D1D-4A73-902E-9ED297BAD3B6}" presName="thickLine" presStyleLbl="alignNode1" presStyleIdx="2" presStyleCnt="4"/>
      <dgm:spPr/>
    </dgm:pt>
    <dgm:pt modelId="{DE661546-5780-4600-8623-B9F85997E365}" type="pres">
      <dgm:prSet presAssocID="{8137E72A-2D1D-4A73-902E-9ED297BAD3B6}" presName="horz1" presStyleCnt="0"/>
      <dgm:spPr/>
    </dgm:pt>
    <dgm:pt modelId="{95C248D6-0605-498C-B433-E6A3A1632E4D}" type="pres">
      <dgm:prSet presAssocID="{8137E72A-2D1D-4A73-902E-9ED297BAD3B6}" presName="tx1" presStyleLbl="revTx" presStyleIdx="2" presStyleCnt="4"/>
      <dgm:spPr/>
    </dgm:pt>
    <dgm:pt modelId="{DB401990-E476-489B-9A89-765BA7033E3B}" type="pres">
      <dgm:prSet presAssocID="{8137E72A-2D1D-4A73-902E-9ED297BAD3B6}" presName="vert1" presStyleCnt="0"/>
      <dgm:spPr/>
    </dgm:pt>
    <dgm:pt modelId="{7213A66F-8D3F-40CD-9C5C-4EDE7787F047}" type="pres">
      <dgm:prSet presAssocID="{8BF95201-F636-4858-90F7-DE23F28138FC}" presName="thickLine" presStyleLbl="alignNode1" presStyleIdx="3" presStyleCnt="4"/>
      <dgm:spPr/>
    </dgm:pt>
    <dgm:pt modelId="{8FC38983-F81B-4507-98BF-0E036C903333}" type="pres">
      <dgm:prSet presAssocID="{8BF95201-F636-4858-90F7-DE23F28138FC}" presName="horz1" presStyleCnt="0"/>
      <dgm:spPr/>
    </dgm:pt>
    <dgm:pt modelId="{9A1B361B-A52A-4E41-94A0-103FDB647926}" type="pres">
      <dgm:prSet presAssocID="{8BF95201-F636-4858-90F7-DE23F28138FC}" presName="tx1" presStyleLbl="revTx" presStyleIdx="3" presStyleCnt="4"/>
      <dgm:spPr/>
    </dgm:pt>
    <dgm:pt modelId="{AA1A1604-0742-45FB-A7E7-3B934F338D0C}" type="pres">
      <dgm:prSet presAssocID="{8BF95201-F636-4858-90F7-DE23F28138FC}" presName="vert1" presStyleCnt="0"/>
      <dgm:spPr/>
    </dgm:pt>
  </dgm:ptLst>
  <dgm:cxnLst>
    <dgm:cxn modelId="{5092970D-5B68-4542-8137-B42216DD4EFB}" type="presOf" srcId="{8BF95201-F636-4858-90F7-DE23F28138FC}" destId="{9A1B361B-A52A-4E41-94A0-103FDB647926}" srcOrd="0" destOrd="0" presId="urn:microsoft.com/office/officeart/2008/layout/LinedList"/>
    <dgm:cxn modelId="{1533FA14-E23E-4AEF-8456-7813C1ABFE6E}" type="presOf" srcId="{31922914-BC26-48B2-88BC-F073BB248310}" destId="{88AD090E-0E0E-43BF-B9C6-512317B45313}" srcOrd="0" destOrd="0" presId="urn:microsoft.com/office/officeart/2008/layout/LinedList"/>
    <dgm:cxn modelId="{360C0818-5325-4F00-B847-F71A8DE4A662}" type="presOf" srcId="{9255A314-D436-4327-87F1-29E3967A8A32}" destId="{FDA7D0B7-6425-48DE-B740-1716E99318B8}" srcOrd="0" destOrd="0" presId="urn:microsoft.com/office/officeart/2008/layout/LinedList"/>
    <dgm:cxn modelId="{142D0C60-86E0-4545-B98A-E9B173FCBECC}" srcId="{5F93F45B-4D47-462C-BE64-75BC697813E3}" destId="{9255A314-D436-4327-87F1-29E3967A8A32}" srcOrd="1" destOrd="0" parTransId="{6EF2C139-DB5A-42C5-B616-711774FEB852}" sibTransId="{2E81A258-927B-456D-9F1D-25A5324EA67A}"/>
    <dgm:cxn modelId="{30FD5342-897D-4254-86BC-1934F6BB9C21}" srcId="{5F93F45B-4D47-462C-BE64-75BC697813E3}" destId="{8137E72A-2D1D-4A73-902E-9ED297BAD3B6}" srcOrd="2" destOrd="0" parTransId="{4A1FD474-1B95-4FCE-B8C4-9EB92CB9A51D}" sibTransId="{8AFD0CED-D635-4894-A80B-9F8FD1A69AEE}"/>
    <dgm:cxn modelId="{49510C54-ABD2-4F30-9EAA-080B989C3034}" type="presOf" srcId="{8137E72A-2D1D-4A73-902E-9ED297BAD3B6}" destId="{95C248D6-0605-498C-B433-E6A3A1632E4D}" srcOrd="0" destOrd="0" presId="urn:microsoft.com/office/officeart/2008/layout/LinedList"/>
    <dgm:cxn modelId="{F8493B9F-BA0C-4A37-AB6D-BE8E881B8707}" srcId="{5F93F45B-4D47-462C-BE64-75BC697813E3}" destId="{8BF95201-F636-4858-90F7-DE23F28138FC}" srcOrd="3" destOrd="0" parTransId="{4A4F86DF-508B-4B7E-9867-68A28CD5EB7B}" sibTransId="{AD6AF613-C0F9-4864-B4EC-5712C5A60004}"/>
    <dgm:cxn modelId="{B52F78AE-44EB-468F-9C17-91739A85A5E8}" type="presOf" srcId="{5F93F45B-4D47-462C-BE64-75BC697813E3}" destId="{0C964A87-C09A-4FB8-9AAF-7C04CF90873A}" srcOrd="0" destOrd="0" presId="urn:microsoft.com/office/officeart/2008/layout/LinedList"/>
    <dgm:cxn modelId="{BFFDD8C3-D122-4651-8464-AA532321DAEF}" srcId="{5F93F45B-4D47-462C-BE64-75BC697813E3}" destId="{31922914-BC26-48B2-88BC-F073BB248310}" srcOrd="0" destOrd="0" parTransId="{7522A09E-32BC-412F-8D0E-29BEC116F6F6}" sibTransId="{AF850CE6-D470-49CF-AD7E-1CD93E4C8F14}"/>
    <dgm:cxn modelId="{B71B3D39-C50F-47C2-AB0F-135E1F3E1AD0}" type="presParOf" srcId="{0C964A87-C09A-4FB8-9AAF-7C04CF90873A}" destId="{D8F1D18C-C661-487B-BA71-83C4FB231292}" srcOrd="0" destOrd="0" presId="urn:microsoft.com/office/officeart/2008/layout/LinedList"/>
    <dgm:cxn modelId="{03991CA7-D8AD-42B1-8D00-ED3CDA20CDC9}" type="presParOf" srcId="{0C964A87-C09A-4FB8-9AAF-7C04CF90873A}" destId="{09530A29-FB7B-4F1B-8D15-D3FDC97A8D4F}" srcOrd="1" destOrd="0" presId="urn:microsoft.com/office/officeart/2008/layout/LinedList"/>
    <dgm:cxn modelId="{8617852B-5F72-4501-8910-192C36799E1B}" type="presParOf" srcId="{09530A29-FB7B-4F1B-8D15-D3FDC97A8D4F}" destId="{88AD090E-0E0E-43BF-B9C6-512317B45313}" srcOrd="0" destOrd="0" presId="urn:microsoft.com/office/officeart/2008/layout/LinedList"/>
    <dgm:cxn modelId="{F0CCA734-C01B-408E-B467-1CCA29BBF6FA}" type="presParOf" srcId="{09530A29-FB7B-4F1B-8D15-D3FDC97A8D4F}" destId="{815D7B60-99AB-46B7-A029-9CCFE9995643}" srcOrd="1" destOrd="0" presId="urn:microsoft.com/office/officeart/2008/layout/LinedList"/>
    <dgm:cxn modelId="{73AAEFC4-A9C9-4EFA-AF51-8CF7BE49000D}" type="presParOf" srcId="{0C964A87-C09A-4FB8-9AAF-7C04CF90873A}" destId="{11351DA6-EC45-458A-9192-6DAD9FEB859E}" srcOrd="2" destOrd="0" presId="urn:microsoft.com/office/officeart/2008/layout/LinedList"/>
    <dgm:cxn modelId="{29D23005-8B2C-4E23-B7E6-53429CDB8D27}" type="presParOf" srcId="{0C964A87-C09A-4FB8-9AAF-7C04CF90873A}" destId="{443A959A-CADF-4019-B01A-EF977E1957AE}" srcOrd="3" destOrd="0" presId="urn:microsoft.com/office/officeart/2008/layout/LinedList"/>
    <dgm:cxn modelId="{695035EA-5940-4CD3-9FC7-5FF16D703F7A}" type="presParOf" srcId="{443A959A-CADF-4019-B01A-EF977E1957AE}" destId="{FDA7D0B7-6425-48DE-B740-1716E99318B8}" srcOrd="0" destOrd="0" presId="urn:microsoft.com/office/officeart/2008/layout/LinedList"/>
    <dgm:cxn modelId="{B3875663-8EB6-4CFD-935E-02924938FD33}" type="presParOf" srcId="{443A959A-CADF-4019-B01A-EF977E1957AE}" destId="{A6A8E1EB-9750-4FF7-B3F0-49EE58AFDF73}" srcOrd="1" destOrd="0" presId="urn:microsoft.com/office/officeart/2008/layout/LinedList"/>
    <dgm:cxn modelId="{465F8E3B-2442-40E4-9A83-1146194B545A}" type="presParOf" srcId="{0C964A87-C09A-4FB8-9AAF-7C04CF90873A}" destId="{1E139246-CBF0-4C79-B86C-0ACA08CDE929}" srcOrd="4" destOrd="0" presId="urn:microsoft.com/office/officeart/2008/layout/LinedList"/>
    <dgm:cxn modelId="{470DC1D2-8D56-4900-9C72-428B9F81EE44}" type="presParOf" srcId="{0C964A87-C09A-4FB8-9AAF-7C04CF90873A}" destId="{DE661546-5780-4600-8623-B9F85997E365}" srcOrd="5" destOrd="0" presId="urn:microsoft.com/office/officeart/2008/layout/LinedList"/>
    <dgm:cxn modelId="{AE45018B-A5B3-4363-ACC8-296645560709}" type="presParOf" srcId="{DE661546-5780-4600-8623-B9F85997E365}" destId="{95C248D6-0605-498C-B433-E6A3A1632E4D}" srcOrd="0" destOrd="0" presId="urn:microsoft.com/office/officeart/2008/layout/LinedList"/>
    <dgm:cxn modelId="{2DBBE7C5-CC51-4D51-A7B6-3970E8062D1B}" type="presParOf" srcId="{DE661546-5780-4600-8623-B9F85997E365}" destId="{DB401990-E476-489B-9A89-765BA7033E3B}" srcOrd="1" destOrd="0" presId="urn:microsoft.com/office/officeart/2008/layout/LinedList"/>
    <dgm:cxn modelId="{E83AF17C-3B95-49C6-A3EB-5DC8A175F9BD}" type="presParOf" srcId="{0C964A87-C09A-4FB8-9AAF-7C04CF90873A}" destId="{7213A66F-8D3F-40CD-9C5C-4EDE7787F047}" srcOrd="6" destOrd="0" presId="urn:microsoft.com/office/officeart/2008/layout/LinedList"/>
    <dgm:cxn modelId="{9AF3ECE0-2251-4D6F-9E41-F40695F73C6F}" type="presParOf" srcId="{0C964A87-C09A-4FB8-9AAF-7C04CF90873A}" destId="{8FC38983-F81B-4507-98BF-0E036C903333}" srcOrd="7" destOrd="0" presId="urn:microsoft.com/office/officeart/2008/layout/LinedList"/>
    <dgm:cxn modelId="{8E6B152C-52A1-44C5-ADF8-05B72CA983A4}" type="presParOf" srcId="{8FC38983-F81B-4507-98BF-0E036C903333}" destId="{9A1B361B-A52A-4E41-94A0-103FDB647926}" srcOrd="0" destOrd="0" presId="urn:microsoft.com/office/officeart/2008/layout/LinedList"/>
    <dgm:cxn modelId="{F9773632-7BC4-40D8-942F-C1BBD4487C2F}" type="presParOf" srcId="{8FC38983-F81B-4507-98BF-0E036C903333}" destId="{AA1A1604-0742-45FB-A7E7-3B934F338D0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155E18-B60D-4950-A4AB-AD570BF57252}" type="doc">
      <dgm:prSet loTypeId="urn:microsoft.com/office/officeart/2005/8/layout/vList5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10B4A5A-759B-414E-8150-B2F5BBEB6552}">
      <dgm:prSet/>
      <dgm:spPr/>
      <dgm:t>
        <a:bodyPr/>
        <a:lstStyle/>
        <a:p>
          <a:r>
            <a:rPr lang="en-US" dirty="0"/>
            <a:t>Model used  : </a:t>
          </a:r>
          <a:r>
            <a:rPr lang="en-US" dirty="0" err="1"/>
            <a:t>RandomForestRegressor</a:t>
          </a:r>
          <a:endParaRPr lang="en-US" dirty="0"/>
        </a:p>
      </dgm:t>
    </dgm:pt>
    <dgm:pt modelId="{DEF34490-025C-4523-8A7D-577DDF8BAAF7}" type="parTrans" cxnId="{990962FE-1879-45DF-BA9E-5592E936DA12}">
      <dgm:prSet/>
      <dgm:spPr/>
      <dgm:t>
        <a:bodyPr/>
        <a:lstStyle/>
        <a:p>
          <a:endParaRPr lang="en-US"/>
        </a:p>
      </dgm:t>
    </dgm:pt>
    <dgm:pt modelId="{3A4D3291-67E7-4424-A79E-C043A4FD2EA4}" type="sibTrans" cxnId="{990962FE-1879-45DF-BA9E-5592E936DA12}">
      <dgm:prSet/>
      <dgm:spPr/>
      <dgm:t>
        <a:bodyPr/>
        <a:lstStyle/>
        <a:p>
          <a:endParaRPr lang="en-US"/>
        </a:p>
      </dgm:t>
    </dgm:pt>
    <dgm:pt modelId="{4900FF68-CCC5-41CB-8603-F59430B53997}">
      <dgm:prSet/>
      <dgm:spPr/>
      <dgm:t>
        <a:bodyPr/>
        <a:lstStyle/>
        <a:p>
          <a:pPr>
            <a:buNone/>
          </a:pPr>
          <a:r>
            <a:rPr lang="en-US" b="0" i="0" u="none" dirty="0"/>
            <a:t>	Give the best results </a:t>
          </a:r>
        </a:p>
      </dgm:t>
    </dgm:pt>
    <dgm:pt modelId="{5C913B9B-66AC-4B9F-BA26-F0D51BBDEEEA}" type="parTrans" cxnId="{6B53B23A-7F5A-4450-851F-C457322DB895}">
      <dgm:prSet/>
      <dgm:spPr/>
      <dgm:t>
        <a:bodyPr/>
        <a:lstStyle/>
        <a:p>
          <a:endParaRPr lang="en-US"/>
        </a:p>
      </dgm:t>
    </dgm:pt>
    <dgm:pt modelId="{B1A16430-B5D0-44F3-AB2F-9C08E35969E0}" type="sibTrans" cxnId="{6B53B23A-7F5A-4450-851F-C457322DB895}">
      <dgm:prSet/>
      <dgm:spPr/>
      <dgm:t>
        <a:bodyPr/>
        <a:lstStyle/>
        <a:p>
          <a:endParaRPr lang="en-US"/>
        </a:p>
      </dgm:t>
    </dgm:pt>
    <dgm:pt modelId="{4C2A72DC-7B97-4B3B-B086-2A0E5F459C6C}">
      <dgm:prSet/>
      <dgm:spPr/>
      <dgm:t>
        <a:bodyPr/>
        <a:lstStyle/>
        <a:p>
          <a:r>
            <a:rPr lang="en-US" dirty="0"/>
            <a:t>Model tested : </a:t>
          </a:r>
          <a:r>
            <a:rPr lang="en-US" dirty="0" err="1"/>
            <a:t>XGBRFRegressor</a:t>
          </a:r>
          <a:r>
            <a:rPr lang="en-US" dirty="0"/>
            <a:t> from </a:t>
          </a:r>
          <a:r>
            <a:rPr lang="en-US" dirty="0" err="1"/>
            <a:t>xgb</a:t>
          </a:r>
          <a:endParaRPr lang="en-US" dirty="0"/>
        </a:p>
        <a:p>
          <a:r>
            <a:rPr lang="fr-BE" b="0"/>
            <a:t>XGBRegressor</a:t>
          </a:r>
          <a:r>
            <a:rPr lang="en-US"/>
            <a:t> </a:t>
          </a:r>
          <a:r>
            <a:rPr lang="en-US" dirty="0"/>
            <a:t>from </a:t>
          </a:r>
          <a:r>
            <a:rPr lang="en-US" dirty="0" err="1"/>
            <a:t>xgb</a:t>
          </a:r>
          <a:endParaRPr lang="en-US" dirty="0"/>
        </a:p>
        <a:p>
          <a:r>
            <a:rPr lang="fr-BE" b="0" dirty="0" err="1"/>
            <a:t>DecisionTreeRegressor</a:t>
          </a:r>
          <a:endParaRPr lang="fr-BE" b="0" dirty="0"/>
        </a:p>
        <a:p>
          <a:r>
            <a:rPr lang="fr-BE" b="0" dirty="0" err="1"/>
            <a:t>GradientBoostingRegressor</a:t>
          </a:r>
          <a:endParaRPr lang="en-US" dirty="0"/>
        </a:p>
      </dgm:t>
    </dgm:pt>
    <dgm:pt modelId="{0D9BE0F1-86EA-412A-A18D-07B077B74108}" type="parTrans" cxnId="{32B769AE-FC7D-4394-88B3-3668AF000B20}">
      <dgm:prSet/>
      <dgm:spPr/>
      <dgm:t>
        <a:bodyPr/>
        <a:lstStyle/>
        <a:p>
          <a:endParaRPr lang="en-US"/>
        </a:p>
      </dgm:t>
    </dgm:pt>
    <dgm:pt modelId="{BB0096C0-FD0A-44DF-A62F-CCF820788EE6}" type="sibTrans" cxnId="{32B769AE-FC7D-4394-88B3-3668AF000B20}">
      <dgm:prSet/>
      <dgm:spPr/>
      <dgm:t>
        <a:bodyPr/>
        <a:lstStyle/>
        <a:p>
          <a:endParaRPr lang="en-US"/>
        </a:p>
      </dgm:t>
    </dgm:pt>
    <dgm:pt modelId="{9C2A8312-891B-44AD-A855-6EA543495DE5}">
      <dgm:prSet custT="1"/>
      <dgm:spPr/>
      <dgm:t>
        <a:bodyPr/>
        <a:lstStyle/>
        <a:p>
          <a:pPr>
            <a:buNone/>
          </a:pPr>
          <a:r>
            <a:rPr lang="fr-BE" sz="4600" b="0" i="0" u="none" dirty="0"/>
            <a:t>	</a:t>
          </a:r>
          <a:r>
            <a:rPr lang="fr-BE" sz="4600" b="0" i="0" u="none" dirty="0" err="1"/>
            <a:t>Less</a:t>
          </a:r>
          <a:r>
            <a:rPr lang="fr-BE" sz="4600" b="0" i="0" u="none" dirty="0"/>
            <a:t> </a:t>
          </a:r>
          <a:r>
            <a:rPr lang="fr-BE" sz="4600" b="0" i="0" u="none" dirty="0" err="1"/>
            <a:t>accurate</a:t>
          </a:r>
          <a:r>
            <a:rPr lang="fr-BE" sz="4600" b="0" i="0" u="none" dirty="0"/>
            <a:t> </a:t>
          </a:r>
          <a:endParaRPr lang="en-US" sz="4600" dirty="0"/>
        </a:p>
      </dgm:t>
    </dgm:pt>
    <dgm:pt modelId="{66E6ABDD-D975-4992-9EC8-BC52597B004D}" type="parTrans" cxnId="{44D01DE1-D66E-464E-81BF-62540F47D100}">
      <dgm:prSet/>
      <dgm:spPr/>
      <dgm:t>
        <a:bodyPr/>
        <a:lstStyle/>
        <a:p>
          <a:endParaRPr lang="en-US"/>
        </a:p>
      </dgm:t>
    </dgm:pt>
    <dgm:pt modelId="{1CF8E9DA-0266-47DF-B6FA-EEA2E48920A7}" type="sibTrans" cxnId="{44D01DE1-D66E-464E-81BF-62540F47D100}">
      <dgm:prSet/>
      <dgm:spPr/>
      <dgm:t>
        <a:bodyPr/>
        <a:lstStyle/>
        <a:p>
          <a:endParaRPr lang="en-US"/>
        </a:p>
      </dgm:t>
    </dgm:pt>
    <dgm:pt modelId="{4DE1ACA2-3FAE-4B18-AE0B-FC981C8B8981}" type="pres">
      <dgm:prSet presAssocID="{22155E18-B60D-4950-A4AB-AD570BF57252}" presName="Name0" presStyleCnt="0">
        <dgm:presLayoutVars>
          <dgm:dir/>
          <dgm:animLvl val="lvl"/>
          <dgm:resizeHandles val="exact"/>
        </dgm:presLayoutVars>
      </dgm:prSet>
      <dgm:spPr/>
    </dgm:pt>
    <dgm:pt modelId="{4C0F1096-86D6-472C-9A4E-316BB78ABFE6}" type="pres">
      <dgm:prSet presAssocID="{010B4A5A-759B-414E-8150-B2F5BBEB6552}" presName="linNode" presStyleCnt="0"/>
      <dgm:spPr/>
    </dgm:pt>
    <dgm:pt modelId="{7E2C1940-E896-4686-8C93-CBF294B534FC}" type="pres">
      <dgm:prSet presAssocID="{010B4A5A-759B-414E-8150-B2F5BBEB655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69EA75C-EE1D-4353-A8A4-69264E75C882}" type="pres">
      <dgm:prSet presAssocID="{010B4A5A-759B-414E-8150-B2F5BBEB6552}" presName="descendantText" presStyleLbl="alignAccFollowNode1" presStyleIdx="0" presStyleCnt="2">
        <dgm:presLayoutVars>
          <dgm:bulletEnabled val="1"/>
        </dgm:presLayoutVars>
      </dgm:prSet>
      <dgm:spPr/>
    </dgm:pt>
    <dgm:pt modelId="{6118562B-9CA8-4F45-9812-400D68855EAC}" type="pres">
      <dgm:prSet presAssocID="{3A4D3291-67E7-4424-A79E-C043A4FD2EA4}" presName="sp" presStyleCnt="0"/>
      <dgm:spPr/>
    </dgm:pt>
    <dgm:pt modelId="{69B06278-28B0-4496-8611-9A40D0C9FC9A}" type="pres">
      <dgm:prSet presAssocID="{4C2A72DC-7B97-4B3B-B086-2A0E5F459C6C}" presName="linNode" presStyleCnt="0"/>
      <dgm:spPr/>
    </dgm:pt>
    <dgm:pt modelId="{F7170442-F8E9-45E3-9517-B601A4D7E591}" type="pres">
      <dgm:prSet presAssocID="{4C2A72DC-7B97-4B3B-B086-2A0E5F459C6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7B2431A-8051-4F2D-9AEC-8316E78E8B42}" type="pres">
      <dgm:prSet presAssocID="{4C2A72DC-7B97-4B3B-B086-2A0E5F459C6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B53B23A-7F5A-4450-851F-C457322DB895}" srcId="{010B4A5A-759B-414E-8150-B2F5BBEB6552}" destId="{4900FF68-CCC5-41CB-8603-F59430B53997}" srcOrd="0" destOrd="0" parTransId="{5C913B9B-66AC-4B9F-BA26-F0D51BBDEEEA}" sibTransId="{B1A16430-B5D0-44F3-AB2F-9C08E35969E0}"/>
    <dgm:cxn modelId="{74549C52-D461-4B76-8E5E-1604D2E7E744}" type="presOf" srcId="{010B4A5A-759B-414E-8150-B2F5BBEB6552}" destId="{7E2C1940-E896-4686-8C93-CBF294B534FC}" srcOrd="0" destOrd="0" presId="urn:microsoft.com/office/officeart/2005/8/layout/vList5"/>
    <dgm:cxn modelId="{5D5AC974-7847-4CA7-900D-3EF718725790}" type="presOf" srcId="{9C2A8312-891B-44AD-A855-6EA543495DE5}" destId="{C7B2431A-8051-4F2D-9AEC-8316E78E8B42}" srcOrd="0" destOrd="0" presId="urn:microsoft.com/office/officeart/2005/8/layout/vList5"/>
    <dgm:cxn modelId="{951AD159-3D7B-4F04-ADDC-9030D26ABC61}" type="presOf" srcId="{4C2A72DC-7B97-4B3B-B086-2A0E5F459C6C}" destId="{F7170442-F8E9-45E3-9517-B601A4D7E591}" srcOrd="0" destOrd="0" presId="urn:microsoft.com/office/officeart/2005/8/layout/vList5"/>
    <dgm:cxn modelId="{F13BC185-CF5C-451D-B4F4-8B4D027CE9B1}" type="presOf" srcId="{22155E18-B60D-4950-A4AB-AD570BF57252}" destId="{4DE1ACA2-3FAE-4B18-AE0B-FC981C8B8981}" srcOrd="0" destOrd="0" presId="urn:microsoft.com/office/officeart/2005/8/layout/vList5"/>
    <dgm:cxn modelId="{32B769AE-FC7D-4394-88B3-3668AF000B20}" srcId="{22155E18-B60D-4950-A4AB-AD570BF57252}" destId="{4C2A72DC-7B97-4B3B-B086-2A0E5F459C6C}" srcOrd="1" destOrd="0" parTransId="{0D9BE0F1-86EA-412A-A18D-07B077B74108}" sibTransId="{BB0096C0-FD0A-44DF-A62F-CCF820788EE6}"/>
    <dgm:cxn modelId="{890A9FCB-E349-4DE3-86CF-DFE1B1061671}" type="presOf" srcId="{4900FF68-CCC5-41CB-8603-F59430B53997}" destId="{769EA75C-EE1D-4353-A8A4-69264E75C882}" srcOrd="0" destOrd="0" presId="urn:microsoft.com/office/officeart/2005/8/layout/vList5"/>
    <dgm:cxn modelId="{44D01DE1-D66E-464E-81BF-62540F47D100}" srcId="{4C2A72DC-7B97-4B3B-B086-2A0E5F459C6C}" destId="{9C2A8312-891B-44AD-A855-6EA543495DE5}" srcOrd="0" destOrd="0" parTransId="{66E6ABDD-D975-4992-9EC8-BC52597B004D}" sibTransId="{1CF8E9DA-0266-47DF-B6FA-EEA2E48920A7}"/>
    <dgm:cxn modelId="{990962FE-1879-45DF-BA9E-5592E936DA12}" srcId="{22155E18-B60D-4950-A4AB-AD570BF57252}" destId="{010B4A5A-759B-414E-8150-B2F5BBEB6552}" srcOrd="0" destOrd="0" parTransId="{DEF34490-025C-4523-8A7D-577DDF8BAAF7}" sibTransId="{3A4D3291-67E7-4424-A79E-C043A4FD2EA4}"/>
    <dgm:cxn modelId="{66BC3991-21E3-4E89-B44D-68220888FFAF}" type="presParOf" srcId="{4DE1ACA2-3FAE-4B18-AE0B-FC981C8B8981}" destId="{4C0F1096-86D6-472C-9A4E-316BB78ABFE6}" srcOrd="0" destOrd="0" presId="urn:microsoft.com/office/officeart/2005/8/layout/vList5"/>
    <dgm:cxn modelId="{276BCB34-5C90-4ED6-8A47-DF26AD25DDE8}" type="presParOf" srcId="{4C0F1096-86D6-472C-9A4E-316BB78ABFE6}" destId="{7E2C1940-E896-4686-8C93-CBF294B534FC}" srcOrd="0" destOrd="0" presId="urn:microsoft.com/office/officeart/2005/8/layout/vList5"/>
    <dgm:cxn modelId="{FBC1AFF9-AA36-47D0-8547-8165B1CF49F4}" type="presParOf" srcId="{4C0F1096-86D6-472C-9A4E-316BB78ABFE6}" destId="{769EA75C-EE1D-4353-A8A4-69264E75C882}" srcOrd="1" destOrd="0" presId="urn:microsoft.com/office/officeart/2005/8/layout/vList5"/>
    <dgm:cxn modelId="{32B7F081-0B3B-4D3A-8231-FF43586189A9}" type="presParOf" srcId="{4DE1ACA2-3FAE-4B18-AE0B-FC981C8B8981}" destId="{6118562B-9CA8-4F45-9812-400D68855EAC}" srcOrd="1" destOrd="0" presId="urn:microsoft.com/office/officeart/2005/8/layout/vList5"/>
    <dgm:cxn modelId="{2A54BFDC-AEDD-47F1-8083-E6BDB34BA987}" type="presParOf" srcId="{4DE1ACA2-3FAE-4B18-AE0B-FC981C8B8981}" destId="{69B06278-28B0-4496-8611-9A40D0C9FC9A}" srcOrd="2" destOrd="0" presId="urn:microsoft.com/office/officeart/2005/8/layout/vList5"/>
    <dgm:cxn modelId="{E4E20AA3-0321-4945-AEB4-DFB9372E8B93}" type="presParOf" srcId="{69B06278-28B0-4496-8611-9A40D0C9FC9A}" destId="{F7170442-F8E9-45E3-9517-B601A4D7E591}" srcOrd="0" destOrd="0" presId="urn:microsoft.com/office/officeart/2005/8/layout/vList5"/>
    <dgm:cxn modelId="{986A946F-97BA-491C-B7D3-902046AD162A}" type="presParOf" srcId="{69B06278-28B0-4496-8611-9A40D0C9FC9A}" destId="{C7B2431A-8051-4F2D-9AEC-8316E78E8B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1D18C-C661-487B-BA71-83C4FB231292}">
      <dsp:nvSpPr>
        <dsp:cNvPr id="0" name=""/>
        <dsp:cNvSpPr/>
      </dsp:nvSpPr>
      <dsp:spPr>
        <a:xfrm>
          <a:off x="0" y="0"/>
          <a:ext cx="58354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D090E-0E0E-43BF-B9C6-512317B45313}">
      <dsp:nvSpPr>
        <dsp:cNvPr id="0" name=""/>
        <dsp:cNvSpPr/>
      </dsp:nvSpPr>
      <dsp:spPr>
        <a:xfrm>
          <a:off x="0" y="0"/>
          <a:ext cx="5835444" cy="1130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Removing non-essential data with very few entries.</a:t>
          </a:r>
        </a:p>
      </dsp:txBody>
      <dsp:txXfrm>
        <a:off x="0" y="0"/>
        <a:ext cx="5835444" cy="1130272"/>
      </dsp:txXfrm>
    </dsp:sp>
    <dsp:sp modelId="{11351DA6-EC45-458A-9192-6DAD9FEB859E}">
      <dsp:nvSpPr>
        <dsp:cNvPr id="0" name=""/>
        <dsp:cNvSpPr/>
      </dsp:nvSpPr>
      <dsp:spPr>
        <a:xfrm>
          <a:off x="0" y="1130272"/>
          <a:ext cx="58354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7D0B7-6425-48DE-B740-1716E99318B8}">
      <dsp:nvSpPr>
        <dsp:cNvPr id="0" name=""/>
        <dsp:cNvSpPr/>
      </dsp:nvSpPr>
      <dsp:spPr>
        <a:xfrm>
          <a:off x="0" y="1130272"/>
          <a:ext cx="5835444" cy="1130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Removing useless data </a:t>
          </a:r>
        </a:p>
      </dsp:txBody>
      <dsp:txXfrm>
        <a:off x="0" y="1130272"/>
        <a:ext cx="5835444" cy="1130272"/>
      </dsp:txXfrm>
    </dsp:sp>
    <dsp:sp modelId="{1E139246-CBF0-4C79-B86C-0ACA08CDE929}">
      <dsp:nvSpPr>
        <dsp:cNvPr id="0" name=""/>
        <dsp:cNvSpPr/>
      </dsp:nvSpPr>
      <dsp:spPr>
        <a:xfrm>
          <a:off x="0" y="2260544"/>
          <a:ext cx="58354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248D6-0605-498C-B433-E6A3A1632E4D}">
      <dsp:nvSpPr>
        <dsp:cNvPr id="0" name=""/>
        <dsp:cNvSpPr/>
      </dsp:nvSpPr>
      <dsp:spPr>
        <a:xfrm>
          <a:off x="0" y="2260544"/>
          <a:ext cx="5835444" cy="1130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Replace detailed values by binary one </a:t>
          </a:r>
        </a:p>
      </dsp:txBody>
      <dsp:txXfrm>
        <a:off x="0" y="2260544"/>
        <a:ext cx="5835444" cy="1130272"/>
      </dsp:txXfrm>
    </dsp:sp>
    <dsp:sp modelId="{7213A66F-8D3F-40CD-9C5C-4EDE7787F047}">
      <dsp:nvSpPr>
        <dsp:cNvPr id="0" name=""/>
        <dsp:cNvSpPr/>
      </dsp:nvSpPr>
      <dsp:spPr>
        <a:xfrm>
          <a:off x="0" y="3390816"/>
          <a:ext cx="58354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B361B-A52A-4E41-94A0-103FDB647926}">
      <dsp:nvSpPr>
        <dsp:cNvPr id="0" name=""/>
        <dsp:cNvSpPr/>
      </dsp:nvSpPr>
      <dsp:spPr>
        <a:xfrm>
          <a:off x="0" y="3390816"/>
          <a:ext cx="5835444" cy="1130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Used an algorithm to fill empty value comparing similar row of data </a:t>
          </a:r>
        </a:p>
      </dsp:txBody>
      <dsp:txXfrm>
        <a:off x="0" y="3390816"/>
        <a:ext cx="5835444" cy="1130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EA75C-EE1D-4353-A8A4-69264E75C882}">
      <dsp:nvSpPr>
        <dsp:cNvPr id="0" name=""/>
        <dsp:cNvSpPr/>
      </dsp:nvSpPr>
      <dsp:spPr>
        <a:xfrm rot="5400000">
          <a:off x="5661624" y="-1977915"/>
          <a:ext cx="1761129" cy="61573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5000" b="0" i="0" u="none" kern="1200" dirty="0"/>
            <a:t>	Give the best results </a:t>
          </a:r>
        </a:p>
      </dsp:txBody>
      <dsp:txXfrm rot="-5400000">
        <a:off x="3463512" y="306168"/>
        <a:ext cx="6071383" cy="1589187"/>
      </dsp:txXfrm>
    </dsp:sp>
    <dsp:sp modelId="{7E2C1940-E896-4686-8C93-CBF294B534FC}">
      <dsp:nvSpPr>
        <dsp:cNvPr id="0" name=""/>
        <dsp:cNvSpPr/>
      </dsp:nvSpPr>
      <dsp:spPr>
        <a:xfrm>
          <a:off x="0" y="55"/>
          <a:ext cx="3463511" cy="2201412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used  : </a:t>
          </a:r>
          <a:r>
            <a:rPr lang="en-US" sz="1800" kern="1200" dirty="0" err="1"/>
            <a:t>RandomForestRegressor</a:t>
          </a:r>
          <a:endParaRPr lang="en-US" sz="1800" kern="1200" dirty="0"/>
        </a:p>
      </dsp:txBody>
      <dsp:txXfrm>
        <a:off x="107464" y="107519"/>
        <a:ext cx="3248583" cy="1986484"/>
      </dsp:txXfrm>
    </dsp:sp>
    <dsp:sp modelId="{C7B2431A-8051-4F2D-9AEC-8316E78E8B42}">
      <dsp:nvSpPr>
        <dsp:cNvPr id="0" name=""/>
        <dsp:cNvSpPr/>
      </dsp:nvSpPr>
      <dsp:spPr>
        <a:xfrm rot="5400000">
          <a:off x="5661624" y="333566"/>
          <a:ext cx="1761129" cy="61573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BE" sz="4600" b="0" i="0" u="none" kern="1200" dirty="0"/>
            <a:t>	</a:t>
          </a:r>
          <a:r>
            <a:rPr lang="fr-BE" sz="4600" b="0" i="0" u="none" kern="1200" dirty="0" err="1"/>
            <a:t>Less</a:t>
          </a:r>
          <a:r>
            <a:rPr lang="fr-BE" sz="4600" b="0" i="0" u="none" kern="1200" dirty="0"/>
            <a:t> </a:t>
          </a:r>
          <a:r>
            <a:rPr lang="fr-BE" sz="4600" b="0" i="0" u="none" kern="1200" dirty="0" err="1"/>
            <a:t>accurate</a:t>
          </a:r>
          <a:r>
            <a:rPr lang="fr-BE" sz="4600" b="0" i="0" u="none" kern="1200" dirty="0"/>
            <a:t> </a:t>
          </a:r>
          <a:endParaRPr lang="en-US" sz="4600" kern="1200" dirty="0"/>
        </a:p>
      </dsp:txBody>
      <dsp:txXfrm rot="-5400000">
        <a:off x="3463512" y="2617650"/>
        <a:ext cx="6071383" cy="1589187"/>
      </dsp:txXfrm>
    </dsp:sp>
    <dsp:sp modelId="{F7170442-F8E9-45E3-9517-B601A4D7E591}">
      <dsp:nvSpPr>
        <dsp:cNvPr id="0" name=""/>
        <dsp:cNvSpPr/>
      </dsp:nvSpPr>
      <dsp:spPr>
        <a:xfrm>
          <a:off x="0" y="2311537"/>
          <a:ext cx="3463511" cy="2201412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tested : </a:t>
          </a:r>
          <a:r>
            <a:rPr lang="en-US" sz="1800" kern="1200" dirty="0" err="1"/>
            <a:t>XGBRFRegressor</a:t>
          </a:r>
          <a:r>
            <a:rPr lang="en-US" sz="1800" kern="1200" dirty="0"/>
            <a:t> from </a:t>
          </a:r>
          <a:r>
            <a:rPr lang="en-US" sz="1800" kern="1200" dirty="0" err="1"/>
            <a:t>xgb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b="0" kern="1200"/>
            <a:t>XGBRegressor</a:t>
          </a:r>
          <a:r>
            <a:rPr lang="en-US" sz="1800" kern="1200"/>
            <a:t> </a:t>
          </a:r>
          <a:r>
            <a:rPr lang="en-US" sz="1800" kern="1200" dirty="0"/>
            <a:t>from </a:t>
          </a:r>
          <a:r>
            <a:rPr lang="en-US" sz="1800" kern="1200" dirty="0" err="1"/>
            <a:t>xgb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b="0" kern="1200" dirty="0" err="1"/>
            <a:t>DecisionTreeRegressor</a:t>
          </a:r>
          <a:endParaRPr lang="fr-BE" sz="1800" b="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b="0" kern="1200" dirty="0" err="1"/>
            <a:t>GradientBoostingRegressor</a:t>
          </a:r>
          <a:endParaRPr lang="en-US" sz="1800" kern="1200" dirty="0"/>
        </a:p>
      </dsp:txBody>
      <dsp:txXfrm>
        <a:off x="107464" y="2419001"/>
        <a:ext cx="3248583" cy="198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4AF11-4BC2-4163-B96E-E340CFA945F2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8BDBB-0AFA-4A17-B3F5-B1DB88C4B8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0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Replace detailed values by binary one (Kitchen, Flooding Zone)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BDBB-0AFA-4A17-B3F5-B1DB88C4B8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0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Replace detailed values by binary one (Kitchen, Flooding Zone)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BDBB-0AFA-4A17-B3F5-B1DB88C4B8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5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8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6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3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4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6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8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5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59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rt liquide coloré">
            <a:extLst>
              <a:ext uri="{FF2B5EF4-FFF2-40B4-BE49-F238E27FC236}">
                <a16:creationId xmlns:a16="http://schemas.microsoft.com/office/drawing/2014/main" id="{C5C8A2EA-53B6-4FDA-A335-55B88E49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152" b="9490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1B2C4C-30D5-D2F7-9790-214E63E0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444618"/>
          </a:xfrm>
        </p:spPr>
        <p:txBody>
          <a:bodyPr anchor="b">
            <a:normAutofit fontScale="92500" lnSpcReduction="20000"/>
          </a:bodyPr>
          <a:lstStyle/>
          <a:p>
            <a:pPr algn="l"/>
            <a:r>
              <a:rPr lang="en-US" dirty="0"/>
              <a:t>Machine learning model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AD766B-2009-C268-B336-294D6379D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Immo</a:t>
            </a:r>
            <a:r>
              <a:rPr lang="en-US" sz="4400" dirty="0"/>
              <a:t> Eliza</a:t>
            </a:r>
          </a:p>
        </p:txBody>
      </p:sp>
    </p:spTree>
    <p:extLst>
      <p:ext uri="{BB962C8B-B14F-4D97-AF65-F5344CB8AC3E}">
        <p14:creationId xmlns:p14="http://schemas.microsoft.com/office/powerpoint/2010/main" val="232621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1D5B7-A36E-993F-5BBD-310C24BE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742335"/>
          </a:xfrm>
        </p:spPr>
        <p:txBody>
          <a:bodyPr/>
          <a:lstStyle/>
          <a:p>
            <a:r>
              <a:rPr lang="en-US" dirty="0"/>
              <a:t>Managing the data </a:t>
            </a:r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10058BEB-303C-9AA2-3040-7622A7D564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1999" y="1582994"/>
          <a:ext cx="5835445" cy="4521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D953020-A43E-E8B8-1F3A-05682A1A9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0112"/>
              </p:ext>
            </p:extLst>
          </p:nvPr>
        </p:nvGraphicFramePr>
        <p:xfrm>
          <a:off x="6900642" y="1582994"/>
          <a:ext cx="4481800" cy="1112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40900">
                  <a:extLst>
                    <a:ext uri="{9D8B030D-6E8A-4147-A177-3AD203B41FA5}">
                      <a16:colId xmlns:a16="http://schemas.microsoft.com/office/drawing/2014/main" val="2637548431"/>
                    </a:ext>
                  </a:extLst>
                </a:gridCol>
                <a:gridCol w="2240900">
                  <a:extLst>
                    <a:ext uri="{9D8B030D-6E8A-4147-A177-3AD203B41FA5}">
                      <a16:colId xmlns:a16="http://schemas.microsoft.com/office/drawing/2014/main" val="1071836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Fireplace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800" b="0" kern="1200" dirty="0">
                          <a:solidFill>
                            <a:schemeClr val="tx1"/>
                          </a:solidFill>
                          <a:effectLst/>
                        </a:rPr>
                        <a:t>96 % </a:t>
                      </a:r>
                      <a:r>
                        <a:rPr lang="fr-BE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98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MonthlyCharges</a:t>
                      </a:r>
                      <a:r>
                        <a:rPr lang="fr-BE" sz="18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kern="1200" dirty="0">
                          <a:solidFill>
                            <a:schemeClr val="tx1"/>
                          </a:solidFill>
                          <a:effectLst/>
                        </a:rPr>
                        <a:t>89 % </a:t>
                      </a:r>
                      <a:r>
                        <a:rPr lang="fr-BE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missing</a:t>
                      </a:r>
                      <a:endParaRPr lang="fr-BE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5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800" b="0" kern="12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kern="12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fr-BE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41930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03C2887-4564-5703-E80D-C544ABAB9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429797"/>
              </p:ext>
            </p:extLst>
          </p:nvPr>
        </p:nvGraphicFramePr>
        <p:xfrm>
          <a:off x="6900642" y="3843538"/>
          <a:ext cx="4481800" cy="11074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40900">
                  <a:extLst>
                    <a:ext uri="{9D8B030D-6E8A-4147-A177-3AD203B41FA5}">
                      <a16:colId xmlns:a16="http://schemas.microsoft.com/office/drawing/2014/main" val="2637548431"/>
                    </a:ext>
                  </a:extLst>
                </a:gridCol>
                <a:gridCol w="2240900">
                  <a:extLst>
                    <a:ext uri="{9D8B030D-6E8A-4147-A177-3AD203B41FA5}">
                      <a16:colId xmlns:a16="http://schemas.microsoft.com/office/drawing/2014/main" val="1071836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BE" dirty="0"/>
                        <a:t>Usa </a:t>
                      </a:r>
                      <a:r>
                        <a:rPr lang="fr-BE" dirty="0" err="1"/>
                        <a:t>Hyperequiped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800" b="0" kern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98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installed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800" b="0" kern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fr-BE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0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kern="12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fr-BE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207779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685347F-82FF-5AAE-41D0-1E9C257BF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30506"/>
              </p:ext>
            </p:extLst>
          </p:nvPr>
        </p:nvGraphicFramePr>
        <p:xfrm>
          <a:off x="6900642" y="3124528"/>
          <a:ext cx="4481799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481799">
                  <a:extLst>
                    <a:ext uri="{9D8B030D-6E8A-4147-A177-3AD203B41FA5}">
                      <a16:colId xmlns:a16="http://schemas.microsoft.com/office/drawing/2014/main" val="2637548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/>
                        <a:t>PropertyId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,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989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39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1D5B7-A36E-993F-5BBD-310C24BE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742335"/>
          </a:xfrm>
        </p:spPr>
        <p:txBody>
          <a:bodyPr/>
          <a:lstStyle/>
          <a:p>
            <a:r>
              <a:rPr lang="en-US" dirty="0"/>
              <a:t>Why this model </a:t>
            </a:r>
          </a:p>
        </p:txBody>
      </p:sp>
      <p:graphicFrame>
        <p:nvGraphicFramePr>
          <p:cNvPr id="10" name="Espace réservé du contenu 2">
            <a:extLst>
              <a:ext uri="{FF2B5EF4-FFF2-40B4-BE49-F238E27FC236}">
                <a16:creationId xmlns:a16="http://schemas.microsoft.com/office/drawing/2014/main" id="{26241562-C454-1BE2-2172-3382072EB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797442"/>
              </p:ext>
            </p:extLst>
          </p:nvPr>
        </p:nvGraphicFramePr>
        <p:xfrm>
          <a:off x="761999" y="1582994"/>
          <a:ext cx="9620866" cy="4513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5195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Programming data on computer monitor">
            <a:extLst>
              <a:ext uri="{FF2B5EF4-FFF2-40B4-BE49-F238E27FC236}">
                <a16:creationId xmlns:a16="http://schemas.microsoft.com/office/drawing/2014/main" id="{EF6A6729-AE8E-B0A5-1AA1-E9D988E9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85" r="14142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12593C-DCF0-DC1C-BCAF-11AB89A3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Mean absolute error of 78.474 €</a:t>
            </a:r>
          </a:p>
          <a:p>
            <a:r>
              <a:rPr lang="en-US" sz="2400" dirty="0"/>
              <a:t>Score on training data : 97 % </a:t>
            </a:r>
          </a:p>
          <a:p>
            <a:r>
              <a:rPr lang="en-US" sz="2400" dirty="0"/>
              <a:t>Score on testing data : 80%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E32C80-5BC4-699A-8330-49D3841F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4260569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133</Words>
  <Application>Microsoft Office PowerPoint</Application>
  <PresentationFormat>Grand écran</PresentationFormat>
  <Paragraphs>36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Immo Eliza</vt:lpstr>
      <vt:lpstr>Managing the data </vt:lpstr>
      <vt:lpstr>Why this model 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Kriszgruber</dc:creator>
  <cp:lastModifiedBy>Laura Kriszgruber</cp:lastModifiedBy>
  <cp:revision>1</cp:revision>
  <dcterms:created xsi:type="dcterms:W3CDTF">2024-07-23T07:13:22Z</dcterms:created>
  <dcterms:modified xsi:type="dcterms:W3CDTF">2024-07-23T09:02:03Z</dcterms:modified>
</cp:coreProperties>
</file>