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webdev/category/blazor/" TargetMode="External"/><Relationship Id="rId2" Type="http://schemas.openxmlformats.org/officeDocument/2006/relationships/hyperlink" Target="https://blazor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63DF23-D0A6-4815-A872-149672C33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dirty="0" err="1"/>
              <a:t>Blazor</a:t>
            </a:r>
            <a:endParaRPr lang="hu-HU" sz="5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7C64FDE-66D4-4D2C-81D3-660529924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.NET Frontend technológia </a:t>
            </a:r>
          </a:p>
        </p:txBody>
      </p:sp>
    </p:spTree>
    <p:extLst>
      <p:ext uri="{BB962C8B-B14F-4D97-AF65-F5344CB8AC3E}">
        <p14:creationId xmlns:p14="http://schemas.microsoft.com/office/powerpoint/2010/main" val="274329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F3DB1A-39D0-4D26-AADF-D29A8875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/>
              <a:t>.NET webfejlesztés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6D4EB6-10D7-47DC-80BB-967A4B02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sz="6600" dirty="0"/>
              <a:t>	Backend </a:t>
            </a:r>
            <a:r>
              <a:rPr lang="hu-HU" sz="6600" dirty="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r>
              <a:rPr lang="hu-HU" sz="6600" dirty="0">
                <a:sym typeface="Wingdings" panose="05000000000000000000" pitchFamily="2" charset="2"/>
              </a:rPr>
              <a:t>	Frontend </a:t>
            </a:r>
            <a:endParaRPr lang="hu-HU" sz="66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207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AA73B5-E5D0-4C38-B403-32D66D2A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 err="1"/>
              <a:t>Razor</a:t>
            </a:r>
            <a:r>
              <a:rPr lang="hu-HU" sz="4400" dirty="0"/>
              <a:t> </a:t>
            </a:r>
            <a:r>
              <a:rPr lang="hu-HU" sz="4400" dirty="0" err="1"/>
              <a:t>View</a:t>
            </a:r>
            <a:r>
              <a:rPr lang="hu-HU" sz="4400" dirty="0"/>
              <a:t> (</a:t>
            </a:r>
            <a:r>
              <a:rPr lang="hu-HU" sz="4400" dirty="0" err="1"/>
              <a:t>Blazor</a:t>
            </a:r>
            <a:r>
              <a:rPr lang="hu-HU" sz="4400" dirty="0"/>
              <a:t> nélkül)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19496F-7732-4AB7-A613-CFE62DCB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hu-HU" sz="3300" dirty="0"/>
              <a:t>Használható dolog de reszponzív oldalt csak </a:t>
            </a:r>
            <a:r>
              <a:rPr lang="hu-HU" sz="3300" dirty="0" err="1"/>
              <a:t>javascript</a:t>
            </a:r>
            <a:r>
              <a:rPr lang="hu-HU" sz="3300" dirty="0"/>
              <a:t> és </a:t>
            </a:r>
            <a:r>
              <a:rPr lang="hu-HU" sz="3300" dirty="0" err="1"/>
              <a:t>js</a:t>
            </a:r>
            <a:r>
              <a:rPr lang="hu-HU" sz="3300" dirty="0"/>
              <a:t> </a:t>
            </a:r>
            <a:r>
              <a:rPr lang="hu-HU" sz="3300" dirty="0" err="1"/>
              <a:t>library</a:t>
            </a:r>
            <a:r>
              <a:rPr lang="hu-HU" sz="3300" dirty="0"/>
              <a:t>-k segítségével tudsz készíteni.</a:t>
            </a:r>
          </a:p>
        </p:txBody>
      </p:sp>
    </p:spTree>
    <p:extLst>
      <p:ext uri="{BB962C8B-B14F-4D97-AF65-F5344CB8AC3E}">
        <p14:creationId xmlns:p14="http://schemas.microsoft.com/office/powerpoint/2010/main" val="328893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CE5566-D8A6-4884-BE4D-5CCECE7F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4400" dirty="0"/>
              <a:t>Milyen érzés manapság JS-t tanulni?</a:t>
            </a:r>
          </a:p>
        </p:txBody>
      </p:sp>
      <p:pic>
        <p:nvPicPr>
          <p:cNvPr id="1026" name="Picture 2" descr="https://cdn-images-1.medium.com/max/1250/1*raWO3dhM4jMjf9VY-kZzNg.png">
            <a:extLst>
              <a:ext uri="{FF2B5EF4-FFF2-40B4-BE49-F238E27FC236}">
                <a16:creationId xmlns:a16="http://schemas.microsoft.com/office/drawing/2014/main" id="{AC9EB5DF-9CD3-45B7-96E8-D4E47FE2D7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205" y="1636812"/>
            <a:ext cx="5662414" cy="452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4CB87B8A-5BE3-4271-BBE6-3B7242B934E7}"/>
              </a:ext>
            </a:extLst>
          </p:cNvPr>
          <p:cNvSpPr txBox="1"/>
          <p:nvPr/>
        </p:nvSpPr>
        <p:spPr>
          <a:xfrm>
            <a:off x="2796467" y="6239482"/>
            <a:ext cx="6770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Reménykedjünk, hogy az előadás alatt nem készítettek új JS </a:t>
            </a:r>
            <a:r>
              <a:rPr lang="hu-HU" dirty="0" err="1"/>
              <a:t>library</a:t>
            </a:r>
            <a:r>
              <a:rPr lang="hu-HU" dirty="0"/>
              <a:t>-t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967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6AF899-93E7-4FD8-AA41-14A156C3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 err="1"/>
              <a:t>Webassemly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2023C2-1EB7-4EFA-B1BB-2755F787D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W3C</a:t>
            </a:r>
          </a:p>
          <a:p>
            <a:r>
              <a:rPr lang="hu-HU" dirty="0"/>
              <a:t>Assembly-szerű nyelv értelmező böngészőbe, JS mellé </a:t>
            </a:r>
          </a:p>
          <a:p>
            <a:r>
              <a:rPr lang="hu-HU" dirty="0"/>
              <a:t>Elemi műveletekből teszi lehetővé a programok felépítését</a:t>
            </a:r>
          </a:p>
          <a:p>
            <a:r>
              <a:rPr lang="hu-HU" dirty="0"/>
              <a:t>Bináris formátumot használ</a:t>
            </a:r>
          </a:p>
          <a:p>
            <a:r>
              <a:rPr lang="hu-HU" dirty="0"/>
              <a:t>Natív sebesség</a:t>
            </a:r>
          </a:p>
          <a:p>
            <a:r>
              <a:rPr lang="hu-HU" dirty="0">
                <a:hlinkClick r:id="rId2"/>
              </a:rPr>
              <a:t>https://webassembly.org/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8849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A46E8A-1DAA-46D1-B433-C9661733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 err="1"/>
              <a:t>BlazOR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289030-87B2-4F7B-B87A-8250A104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hu-HU" dirty="0"/>
              <a:t>Reszponzív WEB UI készítés</a:t>
            </a:r>
          </a:p>
          <a:p>
            <a:r>
              <a:rPr lang="hu-HU" dirty="0"/>
              <a:t>Béta állapot 0.8.0</a:t>
            </a:r>
            <a:endParaRPr lang="hu-HU" dirty="0">
              <a:hlinkClick r:id="rId2"/>
            </a:endParaRPr>
          </a:p>
          <a:p>
            <a:r>
              <a:rPr lang="hu-HU" dirty="0">
                <a:hlinkClick r:id="rId2"/>
              </a:rPr>
              <a:t>BLAZOR.NET</a:t>
            </a:r>
            <a:endParaRPr lang="hu-HU" dirty="0">
              <a:hlinkClick r:id="rId3"/>
            </a:endParaRPr>
          </a:p>
          <a:p>
            <a:r>
              <a:rPr lang="hu-HU" dirty="0">
                <a:hlinkClick r:id="rId3"/>
              </a:rPr>
              <a:t>BLAZOR BLOG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3290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4AD6AF-B9CF-4496-AC9D-F208A7D0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D10F01-3754-48BB-B380-C7090341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25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0">
        <p:sndAc>
          <p:stSnd>
            <p:snd r:embed="rId2" name="drumroll.wav"/>
          </p:stSnd>
        </p:sndAc>
      </p:transition>
    </mc:Choice>
    <mc:Fallback>
      <p:transition spd="slow" advClick="0" advTm="2500">
        <p:sndAc>
          <p:stSnd>
            <p:snd r:embed="rId2" name="drumroll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BADBE7-6F72-495A-A9A8-46D791C8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 err="1"/>
              <a:t>Ba</a:t>
            </a:r>
            <a:r>
              <a:rPr lang="hu-HU" sz="4400" dirty="0"/>
              <a:t> DUM TSS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353E11-1112-4267-8BBD-751F04443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hu-HU" sz="5500" dirty="0"/>
              <a:t>REAL .NET FULL-STACK</a:t>
            </a:r>
          </a:p>
        </p:txBody>
      </p:sp>
    </p:spTree>
    <p:extLst>
      <p:ext uri="{BB962C8B-B14F-4D97-AF65-F5344CB8AC3E}">
        <p14:creationId xmlns:p14="http://schemas.microsoft.com/office/powerpoint/2010/main" val="363870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Ba Dum Tss.wav"/>
          </p:stSnd>
        </p:sndAc>
      </p:transition>
    </mc:Choice>
    <mc:Fallback>
      <p:transition spd="med">
        <p:fade/>
        <p:sndAc>
          <p:stSnd>
            <p:snd r:embed="rId2" name="Ba Dum Tss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77</TotalTime>
  <Words>84</Words>
  <Application>Microsoft Office PowerPoint</Application>
  <PresentationFormat>Szélesvásznú</PresentationFormat>
  <Paragraphs>23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Tw Cen MT</vt:lpstr>
      <vt:lpstr>Áramkör</vt:lpstr>
      <vt:lpstr>Blazor</vt:lpstr>
      <vt:lpstr>.NET webfejlesztés</vt:lpstr>
      <vt:lpstr>Razor View (Blazor nélkül)</vt:lpstr>
      <vt:lpstr>Milyen érzés manapság JS-t tanulni?</vt:lpstr>
      <vt:lpstr>Webassemly</vt:lpstr>
      <vt:lpstr>BlazOR</vt:lpstr>
      <vt:lpstr>PowerPoint-bemutató</vt:lpstr>
      <vt:lpstr>Ba DUM TSS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Krisztián Kovács</dc:creator>
  <cp:lastModifiedBy>Krisztián Kovács</cp:lastModifiedBy>
  <cp:revision>12</cp:revision>
  <dcterms:created xsi:type="dcterms:W3CDTF">2018-11-29T07:37:37Z</dcterms:created>
  <dcterms:modified xsi:type="dcterms:W3CDTF">2019-02-07T12:46:20Z</dcterms:modified>
</cp:coreProperties>
</file>