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1"/>
  </p:notesMasterIdLst>
  <p:sldIdLst>
    <p:sldId id="256" r:id="rId2"/>
    <p:sldId id="258" r:id="rId3"/>
    <p:sldId id="259" r:id="rId4"/>
    <p:sldId id="263" r:id="rId5"/>
    <p:sldId id="260" r:id="rId6"/>
    <p:sldId id="265" r:id="rId7"/>
    <p:sldId id="257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21" autoAdjust="0"/>
  </p:normalViewPr>
  <p:slideViewPr>
    <p:cSldViewPr snapToGrid="0">
      <p:cViewPr varScale="1">
        <p:scale>
          <a:sx n="81" d="100"/>
          <a:sy n="81" d="100"/>
        </p:scale>
        <p:origin x="9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C41003-EEAF-4FF2-A8F5-FC79B7E6A857}" type="doc">
      <dgm:prSet loTypeId="urn:microsoft.com/office/officeart/2005/8/layout/orgChart1" loCatId="hierarchy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4F8B72B-1BFE-46F3-BAC4-35CC9826447B}">
      <dgm:prSet phldrT="[Text]" custT="1"/>
      <dgm:spPr/>
      <dgm:t>
        <a:bodyPr/>
        <a:lstStyle/>
        <a:p>
          <a:r>
            <a:rPr lang="en-US" sz="1600" b="1" dirty="0"/>
            <a:t>Recommender Systems</a:t>
          </a:r>
        </a:p>
      </dgm:t>
    </dgm:pt>
    <dgm:pt modelId="{C7A80E6E-3E9A-4595-8D09-5C776DA7CA96}" type="parTrans" cxnId="{5FC9630B-90B3-4B13-B8C3-22F36282B0D3}">
      <dgm:prSet/>
      <dgm:spPr/>
      <dgm:t>
        <a:bodyPr/>
        <a:lstStyle/>
        <a:p>
          <a:endParaRPr lang="en-US"/>
        </a:p>
      </dgm:t>
    </dgm:pt>
    <dgm:pt modelId="{8526E603-9E4C-4A4F-9DC4-6FAEF6BAB8DA}" type="sibTrans" cxnId="{5FC9630B-90B3-4B13-B8C3-22F36282B0D3}">
      <dgm:prSet/>
      <dgm:spPr/>
      <dgm:t>
        <a:bodyPr/>
        <a:lstStyle/>
        <a:p>
          <a:endParaRPr lang="en-US"/>
        </a:p>
      </dgm:t>
    </dgm:pt>
    <dgm:pt modelId="{1B31239D-8DB6-4EAA-AADB-BEDDB3A5F7AA}">
      <dgm:prSet phldrT="[Text]" custT="1"/>
      <dgm:spPr/>
      <dgm:t>
        <a:bodyPr/>
        <a:lstStyle/>
        <a:p>
          <a:r>
            <a:rPr lang="en-US" sz="1600" b="1" dirty="0"/>
            <a:t>Content-based Filtering</a:t>
          </a:r>
        </a:p>
      </dgm:t>
    </dgm:pt>
    <dgm:pt modelId="{CCBEDC46-A67A-4B30-AA59-203656FF289F}" type="parTrans" cxnId="{3C2FBD24-B328-4185-B099-F6130B8ACD00}">
      <dgm:prSet/>
      <dgm:spPr/>
      <dgm:t>
        <a:bodyPr/>
        <a:lstStyle/>
        <a:p>
          <a:endParaRPr lang="en-US" sz="2400" b="1"/>
        </a:p>
      </dgm:t>
    </dgm:pt>
    <dgm:pt modelId="{B02531E0-A821-4DD5-BDA9-52FD9DE833F5}" type="sibTrans" cxnId="{3C2FBD24-B328-4185-B099-F6130B8ACD00}">
      <dgm:prSet/>
      <dgm:spPr/>
      <dgm:t>
        <a:bodyPr/>
        <a:lstStyle/>
        <a:p>
          <a:endParaRPr lang="en-US"/>
        </a:p>
      </dgm:t>
    </dgm:pt>
    <dgm:pt modelId="{29082C33-5DD9-4A98-852F-5804EB6FA9A1}">
      <dgm:prSet phldrT="[Text]" custT="1"/>
      <dgm:spPr/>
      <dgm:t>
        <a:bodyPr/>
        <a:lstStyle/>
        <a:p>
          <a:r>
            <a:rPr lang="en-US" sz="1600" b="1" dirty="0"/>
            <a:t>Collaborative Filtering  </a:t>
          </a:r>
        </a:p>
      </dgm:t>
    </dgm:pt>
    <dgm:pt modelId="{8C53D59B-B8CD-47C7-B660-466CECF26206}" type="parTrans" cxnId="{10784E93-207B-4581-8340-70AA55C2066C}">
      <dgm:prSet/>
      <dgm:spPr/>
      <dgm:t>
        <a:bodyPr/>
        <a:lstStyle/>
        <a:p>
          <a:endParaRPr lang="en-US" sz="2400" b="1"/>
        </a:p>
      </dgm:t>
    </dgm:pt>
    <dgm:pt modelId="{76A9F08D-1A63-4D1B-AAC5-3690339BBFD0}" type="sibTrans" cxnId="{10784E93-207B-4581-8340-70AA55C2066C}">
      <dgm:prSet/>
      <dgm:spPr/>
      <dgm:t>
        <a:bodyPr/>
        <a:lstStyle/>
        <a:p>
          <a:endParaRPr lang="en-US"/>
        </a:p>
      </dgm:t>
    </dgm:pt>
    <dgm:pt modelId="{1F3D3D19-8846-4F0C-B9C7-3FACE49DCE22}">
      <dgm:prSet phldrT="[Text]" custT="1"/>
      <dgm:spPr/>
      <dgm:t>
        <a:bodyPr/>
        <a:lstStyle/>
        <a:p>
          <a:r>
            <a:rPr lang="en-US" sz="1600" b="1" dirty="0"/>
            <a:t>Model-based technique</a:t>
          </a:r>
        </a:p>
      </dgm:t>
    </dgm:pt>
    <dgm:pt modelId="{05E6728E-4E20-40DE-A483-F9C62B8528C9}" type="parTrans" cxnId="{337C5582-9FE1-42ED-997C-0AEF661C3CC2}">
      <dgm:prSet/>
      <dgm:spPr/>
      <dgm:t>
        <a:bodyPr/>
        <a:lstStyle/>
        <a:p>
          <a:endParaRPr lang="en-US" sz="2400" b="1"/>
        </a:p>
      </dgm:t>
    </dgm:pt>
    <dgm:pt modelId="{032FF506-5245-4212-96F3-FD4985BD27BC}" type="sibTrans" cxnId="{337C5582-9FE1-42ED-997C-0AEF661C3CC2}">
      <dgm:prSet/>
      <dgm:spPr/>
      <dgm:t>
        <a:bodyPr/>
        <a:lstStyle/>
        <a:p>
          <a:endParaRPr lang="en-US"/>
        </a:p>
      </dgm:t>
    </dgm:pt>
    <dgm:pt modelId="{153BA4CB-1777-4DB0-A695-CE51C7768ADF}">
      <dgm:prSet phldrT="[Text]" custT="1"/>
      <dgm:spPr/>
      <dgm:t>
        <a:bodyPr/>
        <a:lstStyle/>
        <a:p>
          <a:r>
            <a:rPr lang="en-US" sz="1400" b="1" dirty="0"/>
            <a:t>Clustering techniques, Association techniques, Bayesian networks, Neural Networks</a:t>
          </a:r>
        </a:p>
      </dgm:t>
    </dgm:pt>
    <dgm:pt modelId="{67A80E0C-2656-4B71-8792-C934FD7A7610}" type="parTrans" cxnId="{049D4F9C-713A-4D2C-9006-9067BF807AE3}">
      <dgm:prSet/>
      <dgm:spPr/>
      <dgm:t>
        <a:bodyPr/>
        <a:lstStyle/>
        <a:p>
          <a:endParaRPr lang="en-US" sz="2400" b="1"/>
        </a:p>
      </dgm:t>
    </dgm:pt>
    <dgm:pt modelId="{3A6AB6CE-B7B9-4433-86F5-C37B8EA464F8}" type="sibTrans" cxnId="{049D4F9C-713A-4D2C-9006-9067BF807AE3}">
      <dgm:prSet/>
      <dgm:spPr/>
      <dgm:t>
        <a:bodyPr/>
        <a:lstStyle/>
        <a:p>
          <a:endParaRPr lang="en-US"/>
        </a:p>
      </dgm:t>
    </dgm:pt>
    <dgm:pt modelId="{4B08FF0E-C033-478D-B197-FAAFADA5BA06}">
      <dgm:prSet phldrT="[Text]" custT="1"/>
      <dgm:spPr/>
      <dgm:t>
        <a:bodyPr/>
        <a:lstStyle/>
        <a:p>
          <a:r>
            <a:rPr lang="en-US" sz="1600" b="1" dirty="0"/>
            <a:t>Item-based</a:t>
          </a:r>
        </a:p>
      </dgm:t>
    </dgm:pt>
    <dgm:pt modelId="{B4A2EFED-0D98-4F10-8EAA-AEB40B5C8A72}" type="parTrans" cxnId="{FF56E5A3-0FA3-4296-BAD3-8801A2B13C11}">
      <dgm:prSet/>
      <dgm:spPr/>
      <dgm:t>
        <a:bodyPr/>
        <a:lstStyle/>
        <a:p>
          <a:endParaRPr lang="en-US" sz="2400" b="1"/>
        </a:p>
      </dgm:t>
    </dgm:pt>
    <dgm:pt modelId="{9E204427-7465-49B2-B559-AEDBB246A982}" type="sibTrans" cxnId="{FF56E5A3-0FA3-4296-BAD3-8801A2B13C11}">
      <dgm:prSet/>
      <dgm:spPr/>
      <dgm:t>
        <a:bodyPr/>
        <a:lstStyle/>
        <a:p>
          <a:endParaRPr lang="en-US"/>
        </a:p>
      </dgm:t>
    </dgm:pt>
    <dgm:pt modelId="{568325CA-C392-408F-9911-CA2908447B04}">
      <dgm:prSet phldrT="[Text]" custT="1"/>
      <dgm:spPr/>
      <dgm:t>
        <a:bodyPr/>
        <a:lstStyle/>
        <a:p>
          <a:r>
            <a:rPr lang="en-US" sz="1600" b="1" dirty="0"/>
            <a:t>User-based</a:t>
          </a:r>
        </a:p>
      </dgm:t>
    </dgm:pt>
    <dgm:pt modelId="{E462025A-DC30-47B3-9D94-8D7FA9110B27}" type="parTrans" cxnId="{FB6DC4BB-63E4-4C6F-A915-97B6565247AF}">
      <dgm:prSet/>
      <dgm:spPr/>
      <dgm:t>
        <a:bodyPr/>
        <a:lstStyle/>
        <a:p>
          <a:endParaRPr lang="en-US" sz="2400" b="1"/>
        </a:p>
      </dgm:t>
    </dgm:pt>
    <dgm:pt modelId="{B2EA07CB-8FEC-441B-936A-DEE6A245D327}" type="sibTrans" cxnId="{FB6DC4BB-63E4-4C6F-A915-97B6565247AF}">
      <dgm:prSet/>
      <dgm:spPr/>
      <dgm:t>
        <a:bodyPr/>
        <a:lstStyle/>
        <a:p>
          <a:endParaRPr lang="en-US"/>
        </a:p>
      </dgm:t>
    </dgm:pt>
    <dgm:pt modelId="{F7F695E5-99D4-4318-B79C-96E241E0CF3C}">
      <dgm:prSet phldrT="[Text]" custT="1"/>
      <dgm:spPr/>
      <dgm:t>
        <a:bodyPr/>
        <a:lstStyle/>
        <a:p>
          <a:r>
            <a:rPr lang="en-US" sz="1600" b="1" dirty="0"/>
            <a:t>Memory-based filtering</a:t>
          </a:r>
        </a:p>
      </dgm:t>
    </dgm:pt>
    <dgm:pt modelId="{3ABA78A5-ABBF-4E56-A68D-0180BDFF2CAF}" type="sibTrans" cxnId="{DF5E2E80-A85A-41C9-B893-B64D153F0C2E}">
      <dgm:prSet/>
      <dgm:spPr/>
      <dgm:t>
        <a:bodyPr/>
        <a:lstStyle/>
        <a:p>
          <a:endParaRPr lang="en-US"/>
        </a:p>
      </dgm:t>
    </dgm:pt>
    <dgm:pt modelId="{D43552FD-34B5-4F0D-9DD9-B7A2EEE643A0}" type="parTrans" cxnId="{DF5E2E80-A85A-41C9-B893-B64D153F0C2E}">
      <dgm:prSet/>
      <dgm:spPr/>
      <dgm:t>
        <a:bodyPr/>
        <a:lstStyle/>
        <a:p>
          <a:endParaRPr lang="en-US" sz="2400" b="1"/>
        </a:p>
      </dgm:t>
    </dgm:pt>
    <dgm:pt modelId="{E0F9C129-7806-4187-B57B-B7EDA13381CF}">
      <dgm:prSet phldrT="[Text]" custT="1"/>
      <dgm:spPr/>
      <dgm:t>
        <a:bodyPr/>
        <a:lstStyle/>
        <a:p>
          <a:r>
            <a:rPr lang="en-US" sz="1600" b="1" dirty="0"/>
            <a:t>Hybrid Filtering</a:t>
          </a:r>
        </a:p>
      </dgm:t>
    </dgm:pt>
    <dgm:pt modelId="{1FE5A647-D8DA-4868-A53F-91B7E0DA4791}" type="sibTrans" cxnId="{BBED71AF-A996-434B-B874-E9DFDA9F4C34}">
      <dgm:prSet/>
      <dgm:spPr/>
      <dgm:t>
        <a:bodyPr/>
        <a:lstStyle/>
        <a:p>
          <a:endParaRPr lang="en-US"/>
        </a:p>
      </dgm:t>
    </dgm:pt>
    <dgm:pt modelId="{AB0B613D-6546-4BF6-9A2D-5962C917DE1D}" type="parTrans" cxnId="{BBED71AF-A996-434B-B874-E9DFDA9F4C34}">
      <dgm:prSet/>
      <dgm:spPr/>
      <dgm:t>
        <a:bodyPr/>
        <a:lstStyle/>
        <a:p>
          <a:endParaRPr lang="en-US" sz="2400" b="1"/>
        </a:p>
      </dgm:t>
    </dgm:pt>
    <dgm:pt modelId="{30D2C20C-B004-46F0-942E-AA172D3ADFC8}">
      <dgm:prSet phldrT="[Text]" custT="1"/>
      <dgm:spPr/>
      <dgm:t>
        <a:bodyPr/>
        <a:lstStyle/>
        <a:p>
          <a:endParaRPr lang="en-US" sz="1600" b="1" dirty="0"/>
        </a:p>
      </dgm:t>
    </dgm:pt>
    <dgm:pt modelId="{2E4730D1-99CD-4CF8-98CE-94B76DBD0AD7}" type="sibTrans" cxnId="{9EE96A59-4791-435B-B9AB-337187FA2657}">
      <dgm:prSet/>
      <dgm:spPr/>
      <dgm:t>
        <a:bodyPr/>
        <a:lstStyle/>
        <a:p>
          <a:endParaRPr lang="en-US"/>
        </a:p>
      </dgm:t>
    </dgm:pt>
    <dgm:pt modelId="{23C31D23-C78F-404F-9EB5-BE07B72DD0E3}" type="parTrans" cxnId="{9EE96A59-4791-435B-B9AB-337187FA2657}">
      <dgm:prSet/>
      <dgm:spPr>
        <a:ln>
          <a:noFill/>
        </a:ln>
      </dgm:spPr>
      <dgm:t>
        <a:bodyPr/>
        <a:lstStyle/>
        <a:p>
          <a:endParaRPr lang="en-US" sz="2400" b="1"/>
        </a:p>
      </dgm:t>
    </dgm:pt>
    <dgm:pt modelId="{6760A62E-CE5E-48A3-BBE3-700B8617129A}" type="pres">
      <dgm:prSet presAssocID="{1DC41003-EEAF-4FF2-A8F5-FC79B7E6A8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56DC301-2E39-42F7-A3B7-A60AF54A9D45}" type="pres">
      <dgm:prSet presAssocID="{A4F8B72B-1BFE-46F3-BAC4-35CC9826447B}" presName="hierRoot1" presStyleCnt="0">
        <dgm:presLayoutVars>
          <dgm:hierBranch val="init"/>
        </dgm:presLayoutVars>
      </dgm:prSet>
      <dgm:spPr/>
    </dgm:pt>
    <dgm:pt modelId="{042EC610-5BEA-4EA3-A6D6-8570A2165989}" type="pres">
      <dgm:prSet presAssocID="{A4F8B72B-1BFE-46F3-BAC4-35CC9826447B}" presName="rootComposite1" presStyleCnt="0"/>
      <dgm:spPr/>
    </dgm:pt>
    <dgm:pt modelId="{433ED60D-8097-4069-9374-7A4858F4A915}" type="pres">
      <dgm:prSet presAssocID="{A4F8B72B-1BFE-46F3-BAC4-35CC9826447B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48E4B7D4-475D-4767-8D22-AAB157B3115D}" type="pres">
      <dgm:prSet presAssocID="{A4F8B72B-1BFE-46F3-BAC4-35CC9826447B}" presName="rootConnector1" presStyleLbl="node1" presStyleIdx="0" presStyleCnt="0"/>
      <dgm:spPr/>
    </dgm:pt>
    <dgm:pt modelId="{1CC6CCB1-98E6-444D-9407-C1A20BB39E8E}" type="pres">
      <dgm:prSet presAssocID="{A4F8B72B-1BFE-46F3-BAC4-35CC9826447B}" presName="hierChild2" presStyleCnt="0"/>
      <dgm:spPr/>
    </dgm:pt>
    <dgm:pt modelId="{C593F9C3-F905-4800-A1CD-D8B5AB4023C9}" type="pres">
      <dgm:prSet presAssocID="{CCBEDC46-A67A-4B30-AA59-203656FF289F}" presName="Name37" presStyleLbl="parChTrans1D2" presStyleIdx="0" presStyleCnt="3"/>
      <dgm:spPr/>
    </dgm:pt>
    <dgm:pt modelId="{E5446AB2-36BF-4CA0-A74C-288B5574B93C}" type="pres">
      <dgm:prSet presAssocID="{1B31239D-8DB6-4EAA-AADB-BEDDB3A5F7AA}" presName="hierRoot2" presStyleCnt="0">
        <dgm:presLayoutVars>
          <dgm:hierBranch val="init"/>
        </dgm:presLayoutVars>
      </dgm:prSet>
      <dgm:spPr/>
    </dgm:pt>
    <dgm:pt modelId="{DEF5AB06-4F57-4C44-AF8E-728B80347741}" type="pres">
      <dgm:prSet presAssocID="{1B31239D-8DB6-4EAA-AADB-BEDDB3A5F7AA}" presName="rootComposite" presStyleCnt="0"/>
      <dgm:spPr/>
    </dgm:pt>
    <dgm:pt modelId="{B0822D74-C790-4B44-A78E-842839C53A90}" type="pres">
      <dgm:prSet presAssocID="{1B31239D-8DB6-4EAA-AADB-BEDDB3A5F7AA}" presName="rootText" presStyleLbl="node2" presStyleIdx="0" presStyleCnt="3" custScaleX="112157" custLinFactNeighborX="-38165" custLinFactNeighborY="-7046">
        <dgm:presLayoutVars>
          <dgm:chPref val="3"/>
        </dgm:presLayoutVars>
      </dgm:prSet>
      <dgm:spPr>
        <a:prstGeom prst="roundRect">
          <a:avLst/>
        </a:prstGeom>
      </dgm:spPr>
    </dgm:pt>
    <dgm:pt modelId="{DDA45E85-65DE-4B04-A059-2D94E83B1621}" type="pres">
      <dgm:prSet presAssocID="{1B31239D-8DB6-4EAA-AADB-BEDDB3A5F7AA}" presName="rootConnector" presStyleLbl="node2" presStyleIdx="0" presStyleCnt="3"/>
      <dgm:spPr/>
    </dgm:pt>
    <dgm:pt modelId="{2F4C0787-2197-4E97-A267-AA58FE896B2C}" type="pres">
      <dgm:prSet presAssocID="{1B31239D-8DB6-4EAA-AADB-BEDDB3A5F7AA}" presName="hierChild4" presStyleCnt="0"/>
      <dgm:spPr/>
    </dgm:pt>
    <dgm:pt modelId="{EE778D58-DE7B-46D4-99D6-B07B21518452}" type="pres">
      <dgm:prSet presAssocID="{1B31239D-8DB6-4EAA-AADB-BEDDB3A5F7AA}" presName="hierChild5" presStyleCnt="0"/>
      <dgm:spPr/>
    </dgm:pt>
    <dgm:pt modelId="{5E339C83-8649-41E5-B35E-7E063BAA6B23}" type="pres">
      <dgm:prSet presAssocID="{8C53D59B-B8CD-47C7-B660-466CECF26206}" presName="Name37" presStyleLbl="parChTrans1D2" presStyleIdx="1" presStyleCnt="3"/>
      <dgm:spPr/>
    </dgm:pt>
    <dgm:pt modelId="{FBABD2F5-FFEE-4559-9602-DE753925D36B}" type="pres">
      <dgm:prSet presAssocID="{29082C33-5DD9-4A98-852F-5804EB6FA9A1}" presName="hierRoot2" presStyleCnt="0">
        <dgm:presLayoutVars>
          <dgm:hierBranch val="init"/>
        </dgm:presLayoutVars>
      </dgm:prSet>
      <dgm:spPr/>
    </dgm:pt>
    <dgm:pt modelId="{38AD95CF-EDDA-4CBC-A225-9EA42BCA32C5}" type="pres">
      <dgm:prSet presAssocID="{29082C33-5DD9-4A98-852F-5804EB6FA9A1}" presName="rootComposite" presStyleCnt="0"/>
      <dgm:spPr/>
    </dgm:pt>
    <dgm:pt modelId="{CBD115B7-4F5C-44B2-9F62-2FB50D30FFD1}" type="pres">
      <dgm:prSet presAssocID="{29082C33-5DD9-4A98-852F-5804EB6FA9A1}" presName="rootText" presStyleLbl="node2" presStyleIdx="1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E2386672-43CF-44FA-8824-AF6326BBE920}" type="pres">
      <dgm:prSet presAssocID="{29082C33-5DD9-4A98-852F-5804EB6FA9A1}" presName="rootConnector" presStyleLbl="node2" presStyleIdx="1" presStyleCnt="3"/>
      <dgm:spPr/>
    </dgm:pt>
    <dgm:pt modelId="{A744EC69-35FD-4C68-B775-F72E403864B9}" type="pres">
      <dgm:prSet presAssocID="{29082C33-5DD9-4A98-852F-5804EB6FA9A1}" presName="hierChild4" presStyleCnt="0"/>
      <dgm:spPr/>
    </dgm:pt>
    <dgm:pt modelId="{49CA7971-EF68-44E3-997F-A3B3C0D06E0E}" type="pres">
      <dgm:prSet presAssocID="{05E6728E-4E20-40DE-A483-F9C62B8528C9}" presName="Name37" presStyleLbl="parChTrans1D3" presStyleIdx="0" presStyleCnt="2"/>
      <dgm:spPr/>
    </dgm:pt>
    <dgm:pt modelId="{2163B251-C02F-44C6-A26F-1AB0950B4B70}" type="pres">
      <dgm:prSet presAssocID="{1F3D3D19-8846-4F0C-B9C7-3FACE49DCE22}" presName="hierRoot2" presStyleCnt="0">
        <dgm:presLayoutVars>
          <dgm:hierBranch val="init"/>
        </dgm:presLayoutVars>
      </dgm:prSet>
      <dgm:spPr/>
    </dgm:pt>
    <dgm:pt modelId="{9A90BC62-703E-4391-880D-E51447E16D94}" type="pres">
      <dgm:prSet presAssocID="{1F3D3D19-8846-4F0C-B9C7-3FACE49DCE22}" presName="rootComposite" presStyleCnt="0"/>
      <dgm:spPr/>
    </dgm:pt>
    <dgm:pt modelId="{C5E2F0B2-2636-4312-8BB5-D478366AC609}" type="pres">
      <dgm:prSet presAssocID="{1F3D3D19-8846-4F0C-B9C7-3FACE49DCE22}" presName="rootText" presStyleLbl="node3" presStyleIdx="0" presStyleCnt="2" custLinFactNeighborX="-15264" custLinFactNeighborY="-393">
        <dgm:presLayoutVars>
          <dgm:chPref val="3"/>
        </dgm:presLayoutVars>
      </dgm:prSet>
      <dgm:spPr>
        <a:prstGeom prst="roundRect">
          <a:avLst/>
        </a:prstGeom>
      </dgm:spPr>
    </dgm:pt>
    <dgm:pt modelId="{95C9BB01-B07C-425C-B810-7A31009DB071}" type="pres">
      <dgm:prSet presAssocID="{1F3D3D19-8846-4F0C-B9C7-3FACE49DCE22}" presName="rootConnector" presStyleLbl="node3" presStyleIdx="0" presStyleCnt="2"/>
      <dgm:spPr/>
    </dgm:pt>
    <dgm:pt modelId="{6EB54AA7-0DAC-4467-B617-140C8382A3DF}" type="pres">
      <dgm:prSet presAssocID="{1F3D3D19-8846-4F0C-B9C7-3FACE49DCE22}" presName="hierChild4" presStyleCnt="0"/>
      <dgm:spPr/>
    </dgm:pt>
    <dgm:pt modelId="{C5BCCBF5-E0ED-4762-B6F8-8E35E208E189}" type="pres">
      <dgm:prSet presAssocID="{67A80E0C-2656-4B71-8792-C934FD7A7610}" presName="Name37" presStyleLbl="parChTrans1D4" presStyleIdx="0" presStyleCnt="4"/>
      <dgm:spPr/>
    </dgm:pt>
    <dgm:pt modelId="{2B85C7CF-FB6A-4DB1-8CDF-5C7310A32FEB}" type="pres">
      <dgm:prSet presAssocID="{153BA4CB-1777-4DB0-A695-CE51C7768ADF}" presName="hierRoot2" presStyleCnt="0">
        <dgm:presLayoutVars>
          <dgm:hierBranch val="init"/>
        </dgm:presLayoutVars>
      </dgm:prSet>
      <dgm:spPr/>
    </dgm:pt>
    <dgm:pt modelId="{BEDCF187-0BF3-4F5F-8A19-5C8427AC5414}" type="pres">
      <dgm:prSet presAssocID="{153BA4CB-1777-4DB0-A695-CE51C7768ADF}" presName="rootComposite" presStyleCnt="0"/>
      <dgm:spPr/>
    </dgm:pt>
    <dgm:pt modelId="{76E5E44E-A31F-47AA-ABD9-E9A7F7BB062C}" type="pres">
      <dgm:prSet presAssocID="{153BA4CB-1777-4DB0-A695-CE51C7768ADF}" presName="rootText" presStyleLbl="node4" presStyleIdx="0" presStyleCnt="4" custScaleX="122517" custScaleY="153972">
        <dgm:presLayoutVars>
          <dgm:chPref val="3"/>
        </dgm:presLayoutVars>
      </dgm:prSet>
      <dgm:spPr/>
    </dgm:pt>
    <dgm:pt modelId="{80EB8FF4-AAE3-4DEF-9E1E-F9D0E27FB936}" type="pres">
      <dgm:prSet presAssocID="{153BA4CB-1777-4DB0-A695-CE51C7768ADF}" presName="rootConnector" presStyleLbl="node4" presStyleIdx="0" presStyleCnt="4"/>
      <dgm:spPr/>
    </dgm:pt>
    <dgm:pt modelId="{1DAD7BF4-8906-412A-8899-DE99D06C4F75}" type="pres">
      <dgm:prSet presAssocID="{153BA4CB-1777-4DB0-A695-CE51C7768ADF}" presName="hierChild4" presStyleCnt="0"/>
      <dgm:spPr/>
    </dgm:pt>
    <dgm:pt modelId="{46628138-C31C-4416-B503-BED2502F0F56}" type="pres">
      <dgm:prSet presAssocID="{153BA4CB-1777-4DB0-A695-CE51C7768ADF}" presName="hierChild5" presStyleCnt="0"/>
      <dgm:spPr/>
    </dgm:pt>
    <dgm:pt modelId="{D7B26830-E607-4804-BD2C-8942F64261FD}" type="pres">
      <dgm:prSet presAssocID="{1F3D3D19-8846-4F0C-B9C7-3FACE49DCE22}" presName="hierChild5" presStyleCnt="0"/>
      <dgm:spPr/>
    </dgm:pt>
    <dgm:pt modelId="{7D15E9D5-7B97-495C-B6DA-2A7FE8EBDD04}" type="pres">
      <dgm:prSet presAssocID="{D43552FD-34B5-4F0D-9DD9-B7A2EEE643A0}" presName="Name37" presStyleLbl="parChTrans1D3" presStyleIdx="1" presStyleCnt="2"/>
      <dgm:spPr/>
    </dgm:pt>
    <dgm:pt modelId="{D3595B0B-F666-43D3-9731-E199D584BA61}" type="pres">
      <dgm:prSet presAssocID="{F7F695E5-99D4-4318-B79C-96E241E0CF3C}" presName="hierRoot2" presStyleCnt="0">
        <dgm:presLayoutVars>
          <dgm:hierBranch val="init"/>
        </dgm:presLayoutVars>
      </dgm:prSet>
      <dgm:spPr/>
    </dgm:pt>
    <dgm:pt modelId="{515D04D8-2D48-4F92-B956-D4920C6AC0AC}" type="pres">
      <dgm:prSet presAssocID="{F7F695E5-99D4-4318-B79C-96E241E0CF3C}" presName="rootComposite" presStyleCnt="0"/>
      <dgm:spPr/>
    </dgm:pt>
    <dgm:pt modelId="{B24AAF2F-02D7-4585-9506-A69011E2251E}" type="pres">
      <dgm:prSet presAssocID="{F7F695E5-99D4-4318-B79C-96E241E0CF3C}" presName="rootText" presStyleLbl="node3" presStyleIdx="1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BD5A6F6E-DD7D-41BB-A74A-9EED75A72F16}" type="pres">
      <dgm:prSet presAssocID="{F7F695E5-99D4-4318-B79C-96E241E0CF3C}" presName="rootConnector" presStyleLbl="node3" presStyleIdx="1" presStyleCnt="2"/>
      <dgm:spPr/>
    </dgm:pt>
    <dgm:pt modelId="{CA7FB818-FCFF-4878-BD0E-190B5D615038}" type="pres">
      <dgm:prSet presAssocID="{F7F695E5-99D4-4318-B79C-96E241E0CF3C}" presName="hierChild4" presStyleCnt="0"/>
      <dgm:spPr/>
    </dgm:pt>
    <dgm:pt modelId="{82300EFC-C017-4C29-8854-F4D3F3851E9E}" type="pres">
      <dgm:prSet presAssocID="{B4A2EFED-0D98-4F10-8EAA-AEB40B5C8A72}" presName="Name37" presStyleLbl="parChTrans1D4" presStyleIdx="1" presStyleCnt="4"/>
      <dgm:spPr/>
    </dgm:pt>
    <dgm:pt modelId="{0DCF8A63-A1CA-42D5-AEB6-247FF01F40D7}" type="pres">
      <dgm:prSet presAssocID="{4B08FF0E-C033-478D-B197-FAAFADA5BA06}" presName="hierRoot2" presStyleCnt="0">
        <dgm:presLayoutVars>
          <dgm:hierBranch val="init"/>
        </dgm:presLayoutVars>
      </dgm:prSet>
      <dgm:spPr/>
    </dgm:pt>
    <dgm:pt modelId="{BF3ABDCF-99DE-428D-8CCC-FA50AE226AA3}" type="pres">
      <dgm:prSet presAssocID="{4B08FF0E-C033-478D-B197-FAAFADA5BA06}" presName="rootComposite" presStyleCnt="0"/>
      <dgm:spPr/>
    </dgm:pt>
    <dgm:pt modelId="{286DA87B-0DFF-43B6-8F6A-6E37D2FDA1AF}" type="pres">
      <dgm:prSet presAssocID="{4B08FF0E-C033-478D-B197-FAAFADA5BA06}" presName="rootText" presStyleLbl="node4" presStyleIdx="1" presStyleCnt="4">
        <dgm:presLayoutVars>
          <dgm:chPref val="3"/>
        </dgm:presLayoutVars>
      </dgm:prSet>
      <dgm:spPr>
        <a:prstGeom prst="roundRect">
          <a:avLst/>
        </a:prstGeom>
      </dgm:spPr>
    </dgm:pt>
    <dgm:pt modelId="{A194BA53-D091-4A5B-8689-1C52F7F7BBDD}" type="pres">
      <dgm:prSet presAssocID="{4B08FF0E-C033-478D-B197-FAAFADA5BA06}" presName="rootConnector" presStyleLbl="node4" presStyleIdx="1" presStyleCnt="4"/>
      <dgm:spPr/>
    </dgm:pt>
    <dgm:pt modelId="{B6F9E511-7344-429A-A539-3D6725AFDFF6}" type="pres">
      <dgm:prSet presAssocID="{4B08FF0E-C033-478D-B197-FAAFADA5BA06}" presName="hierChild4" presStyleCnt="0"/>
      <dgm:spPr/>
    </dgm:pt>
    <dgm:pt modelId="{DA3E3F48-7B87-449E-B6A3-FE7B7CCC74FD}" type="pres">
      <dgm:prSet presAssocID="{4B08FF0E-C033-478D-B197-FAAFADA5BA06}" presName="hierChild5" presStyleCnt="0"/>
      <dgm:spPr/>
    </dgm:pt>
    <dgm:pt modelId="{016C7192-8280-4F42-A5F6-1D28098C95FC}" type="pres">
      <dgm:prSet presAssocID="{E462025A-DC30-47B3-9D94-8D7FA9110B27}" presName="Name37" presStyleLbl="parChTrans1D4" presStyleIdx="2" presStyleCnt="4"/>
      <dgm:spPr/>
    </dgm:pt>
    <dgm:pt modelId="{74F7A50F-FB17-4CFC-A7DF-468F37B8EC33}" type="pres">
      <dgm:prSet presAssocID="{568325CA-C392-408F-9911-CA2908447B04}" presName="hierRoot2" presStyleCnt="0">
        <dgm:presLayoutVars>
          <dgm:hierBranch val="init"/>
        </dgm:presLayoutVars>
      </dgm:prSet>
      <dgm:spPr/>
    </dgm:pt>
    <dgm:pt modelId="{BB6E2CDA-E077-4F88-A2F0-DD02E091A5A6}" type="pres">
      <dgm:prSet presAssocID="{568325CA-C392-408F-9911-CA2908447B04}" presName="rootComposite" presStyleCnt="0"/>
      <dgm:spPr/>
    </dgm:pt>
    <dgm:pt modelId="{2E4A1A06-D672-4673-9D2F-A7F0A15448EB}" type="pres">
      <dgm:prSet presAssocID="{568325CA-C392-408F-9911-CA2908447B04}" presName="rootText" presStyleLbl="node4" presStyleIdx="2" presStyleCnt="4">
        <dgm:presLayoutVars>
          <dgm:chPref val="3"/>
        </dgm:presLayoutVars>
      </dgm:prSet>
      <dgm:spPr>
        <a:prstGeom prst="roundRect">
          <a:avLst/>
        </a:prstGeom>
      </dgm:spPr>
    </dgm:pt>
    <dgm:pt modelId="{633B523C-31AC-4709-A986-454EE351266D}" type="pres">
      <dgm:prSet presAssocID="{568325CA-C392-408F-9911-CA2908447B04}" presName="rootConnector" presStyleLbl="node4" presStyleIdx="2" presStyleCnt="4"/>
      <dgm:spPr/>
    </dgm:pt>
    <dgm:pt modelId="{6C721F60-6467-4CD9-AADE-53015B28B832}" type="pres">
      <dgm:prSet presAssocID="{568325CA-C392-408F-9911-CA2908447B04}" presName="hierChild4" presStyleCnt="0"/>
      <dgm:spPr/>
    </dgm:pt>
    <dgm:pt modelId="{75A9223D-E148-4BA0-BAD4-794479AC56C6}" type="pres">
      <dgm:prSet presAssocID="{23C31D23-C78F-404F-9EB5-BE07B72DD0E3}" presName="Name37" presStyleLbl="parChTrans1D4" presStyleIdx="3" presStyleCnt="4"/>
      <dgm:spPr/>
    </dgm:pt>
    <dgm:pt modelId="{27DCA86E-2E2A-42EA-A190-A99E204D6061}" type="pres">
      <dgm:prSet presAssocID="{30D2C20C-B004-46F0-942E-AA172D3ADFC8}" presName="hierRoot2" presStyleCnt="0">
        <dgm:presLayoutVars>
          <dgm:hierBranch val="init"/>
        </dgm:presLayoutVars>
      </dgm:prSet>
      <dgm:spPr/>
    </dgm:pt>
    <dgm:pt modelId="{353B3C81-DDB2-4D6D-9774-F37A0742C775}" type="pres">
      <dgm:prSet presAssocID="{30D2C20C-B004-46F0-942E-AA172D3ADFC8}" presName="rootComposite" presStyleCnt="0"/>
      <dgm:spPr/>
    </dgm:pt>
    <dgm:pt modelId="{E33051AC-7080-4ED8-B55C-B76B933838A4}" type="pres">
      <dgm:prSet presAssocID="{30D2C20C-B004-46F0-942E-AA172D3ADFC8}" presName="rootText" presStyleLbl="node4" presStyleIdx="3" presStyleCnt="4">
        <dgm:presLayoutVars>
          <dgm:chPref val="3"/>
        </dgm:presLayoutVars>
      </dgm:prSet>
      <dgm:spPr/>
    </dgm:pt>
    <dgm:pt modelId="{9A7F4ED8-D359-4E67-A272-81D8A7BF58C8}" type="pres">
      <dgm:prSet presAssocID="{30D2C20C-B004-46F0-942E-AA172D3ADFC8}" presName="rootConnector" presStyleLbl="node4" presStyleIdx="3" presStyleCnt="4"/>
      <dgm:spPr/>
    </dgm:pt>
    <dgm:pt modelId="{96C5A277-CDAB-4957-A8F2-598A993FABBE}" type="pres">
      <dgm:prSet presAssocID="{30D2C20C-B004-46F0-942E-AA172D3ADFC8}" presName="hierChild4" presStyleCnt="0"/>
      <dgm:spPr/>
    </dgm:pt>
    <dgm:pt modelId="{754D1D4E-D1F7-4638-8AB3-C961F4C41799}" type="pres">
      <dgm:prSet presAssocID="{30D2C20C-B004-46F0-942E-AA172D3ADFC8}" presName="hierChild5" presStyleCnt="0"/>
      <dgm:spPr/>
    </dgm:pt>
    <dgm:pt modelId="{55FB2696-BC5B-472D-8573-7D73DCA45145}" type="pres">
      <dgm:prSet presAssocID="{568325CA-C392-408F-9911-CA2908447B04}" presName="hierChild5" presStyleCnt="0"/>
      <dgm:spPr/>
    </dgm:pt>
    <dgm:pt modelId="{ACDCBEAB-E165-45CA-A01D-DEB0A27A2010}" type="pres">
      <dgm:prSet presAssocID="{F7F695E5-99D4-4318-B79C-96E241E0CF3C}" presName="hierChild5" presStyleCnt="0"/>
      <dgm:spPr/>
    </dgm:pt>
    <dgm:pt modelId="{9B87CD1F-8135-4DC1-BF05-F1F40CDA3827}" type="pres">
      <dgm:prSet presAssocID="{29082C33-5DD9-4A98-852F-5804EB6FA9A1}" presName="hierChild5" presStyleCnt="0"/>
      <dgm:spPr/>
    </dgm:pt>
    <dgm:pt modelId="{0D3DB976-6381-476E-9474-2B545212F2BE}" type="pres">
      <dgm:prSet presAssocID="{AB0B613D-6546-4BF6-9A2D-5962C917DE1D}" presName="Name37" presStyleLbl="parChTrans1D2" presStyleIdx="2" presStyleCnt="3"/>
      <dgm:spPr/>
    </dgm:pt>
    <dgm:pt modelId="{D6ACFE88-8AEA-455B-987A-C3C13FFA6B58}" type="pres">
      <dgm:prSet presAssocID="{E0F9C129-7806-4187-B57B-B7EDA13381CF}" presName="hierRoot2" presStyleCnt="0">
        <dgm:presLayoutVars>
          <dgm:hierBranch val="init"/>
        </dgm:presLayoutVars>
      </dgm:prSet>
      <dgm:spPr/>
    </dgm:pt>
    <dgm:pt modelId="{E3F019D2-5A5A-47D7-B5B8-4204E2C2F432}" type="pres">
      <dgm:prSet presAssocID="{E0F9C129-7806-4187-B57B-B7EDA13381CF}" presName="rootComposite" presStyleCnt="0"/>
      <dgm:spPr/>
    </dgm:pt>
    <dgm:pt modelId="{0D74FC94-E8C8-45D7-A2A1-C303914BF1E3}" type="pres">
      <dgm:prSet presAssocID="{E0F9C129-7806-4187-B57B-B7EDA13381CF}" presName="rootText" presStyleLbl="node2" presStyleIdx="2" presStyleCnt="3" custScaleX="112918" custLinFactNeighborX="28771" custLinFactNeighborY="-7045">
        <dgm:presLayoutVars>
          <dgm:chPref val="3"/>
        </dgm:presLayoutVars>
      </dgm:prSet>
      <dgm:spPr>
        <a:prstGeom prst="roundRect">
          <a:avLst/>
        </a:prstGeom>
      </dgm:spPr>
    </dgm:pt>
    <dgm:pt modelId="{B32655CD-75E4-49D3-A38E-E3656EE23976}" type="pres">
      <dgm:prSet presAssocID="{E0F9C129-7806-4187-B57B-B7EDA13381CF}" presName="rootConnector" presStyleLbl="node2" presStyleIdx="2" presStyleCnt="3"/>
      <dgm:spPr/>
    </dgm:pt>
    <dgm:pt modelId="{863ED7F2-E48A-4F8A-A29D-A40DA698E9CF}" type="pres">
      <dgm:prSet presAssocID="{E0F9C129-7806-4187-B57B-B7EDA13381CF}" presName="hierChild4" presStyleCnt="0"/>
      <dgm:spPr/>
    </dgm:pt>
    <dgm:pt modelId="{91102158-F4BA-4163-9746-C965764AF53D}" type="pres">
      <dgm:prSet presAssocID="{E0F9C129-7806-4187-B57B-B7EDA13381CF}" presName="hierChild5" presStyleCnt="0"/>
      <dgm:spPr/>
    </dgm:pt>
    <dgm:pt modelId="{B20A2FC5-9A24-40CB-B02F-0C10C5305A7E}" type="pres">
      <dgm:prSet presAssocID="{A4F8B72B-1BFE-46F3-BAC4-35CC9826447B}" presName="hierChild3" presStyleCnt="0"/>
      <dgm:spPr/>
    </dgm:pt>
  </dgm:ptLst>
  <dgm:cxnLst>
    <dgm:cxn modelId="{5FC9630B-90B3-4B13-B8C3-22F36282B0D3}" srcId="{1DC41003-EEAF-4FF2-A8F5-FC79B7E6A857}" destId="{A4F8B72B-1BFE-46F3-BAC4-35CC9826447B}" srcOrd="0" destOrd="0" parTransId="{C7A80E6E-3E9A-4595-8D09-5C776DA7CA96}" sibTransId="{8526E603-9E4C-4A4F-9DC4-6FAEF6BAB8DA}"/>
    <dgm:cxn modelId="{F4EA7416-B2F3-4BB0-B5AF-1E41C3B3227A}" type="presOf" srcId="{CCBEDC46-A67A-4B30-AA59-203656FF289F}" destId="{C593F9C3-F905-4800-A1CD-D8B5AB4023C9}" srcOrd="0" destOrd="0" presId="urn:microsoft.com/office/officeart/2005/8/layout/orgChart1"/>
    <dgm:cxn modelId="{3C2FBD24-B328-4185-B099-F6130B8ACD00}" srcId="{A4F8B72B-1BFE-46F3-BAC4-35CC9826447B}" destId="{1B31239D-8DB6-4EAA-AADB-BEDDB3A5F7AA}" srcOrd="0" destOrd="0" parTransId="{CCBEDC46-A67A-4B30-AA59-203656FF289F}" sibTransId="{B02531E0-A821-4DD5-BDA9-52FD9DE833F5}"/>
    <dgm:cxn modelId="{29C59827-ABE3-4012-B1B9-AD5846986529}" type="presOf" srcId="{1DC41003-EEAF-4FF2-A8F5-FC79B7E6A857}" destId="{6760A62E-CE5E-48A3-BBE3-700B8617129A}" srcOrd="0" destOrd="0" presId="urn:microsoft.com/office/officeart/2005/8/layout/orgChart1"/>
    <dgm:cxn modelId="{FC2B1930-3255-4579-A1DF-378A5021C98F}" type="presOf" srcId="{AB0B613D-6546-4BF6-9A2D-5962C917DE1D}" destId="{0D3DB976-6381-476E-9474-2B545212F2BE}" srcOrd="0" destOrd="0" presId="urn:microsoft.com/office/officeart/2005/8/layout/orgChart1"/>
    <dgm:cxn modelId="{4ACC7636-1686-426D-97EC-E84DDE0F26B2}" type="presOf" srcId="{E0F9C129-7806-4187-B57B-B7EDA13381CF}" destId="{0D74FC94-E8C8-45D7-A2A1-C303914BF1E3}" srcOrd="0" destOrd="0" presId="urn:microsoft.com/office/officeart/2005/8/layout/orgChart1"/>
    <dgm:cxn modelId="{22C8B73E-6083-4697-867E-B9B470181C95}" type="presOf" srcId="{05E6728E-4E20-40DE-A483-F9C62B8528C9}" destId="{49CA7971-EF68-44E3-997F-A3B3C0D06E0E}" srcOrd="0" destOrd="0" presId="urn:microsoft.com/office/officeart/2005/8/layout/orgChart1"/>
    <dgm:cxn modelId="{172C005B-6D73-4461-8D79-4FFE03F85862}" type="presOf" srcId="{4B08FF0E-C033-478D-B197-FAAFADA5BA06}" destId="{A194BA53-D091-4A5B-8689-1C52F7F7BBDD}" srcOrd="1" destOrd="0" presId="urn:microsoft.com/office/officeart/2005/8/layout/orgChart1"/>
    <dgm:cxn modelId="{5C076C5B-8331-4666-BDFF-BF1917CAEFA5}" type="presOf" srcId="{8C53D59B-B8CD-47C7-B660-466CECF26206}" destId="{5E339C83-8649-41E5-B35E-7E063BAA6B23}" srcOrd="0" destOrd="0" presId="urn:microsoft.com/office/officeart/2005/8/layout/orgChart1"/>
    <dgm:cxn modelId="{5388D843-DF65-4D95-8E38-BFFD2BD69705}" type="presOf" srcId="{1B31239D-8DB6-4EAA-AADB-BEDDB3A5F7AA}" destId="{DDA45E85-65DE-4B04-A059-2D94E83B1621}" srcOrd="1" destOrd="0" presId="urn:microsoft.com/office/officeart/2005/8/layout/orgChart1"/>
    <dgm:cxn modelId="{D8120D4B-E7F1-4E75-83DC-5CAF53D82E38}" type="presOf" srcId="{1F3D3D19-8846-4F0C-B9C7-3FACE49DCE22}" destId="{95C9BB01-B07C-425C-B810-7A31009DB071}" srcOrd="1" destOrd="0" presId="urn:microsoft.com/office/officeart/2005/8/layout/orgChart1"/>
    <dgm:cxn modelId="{EEBA6B4F-0420-4FA3-89FD-39B03F19BE10}" type="presOf" srcId="{1F3D3D19-8846-4F0C-B9C7-3FACE49DCE22}" destId="{C5E2F0B2-2636-4312-8BB5-D478366AC609}" srcOrd="0" destOrd="0" presId="urn:microsoft.com/office/officeart/2005/8/layout/orgChart1"/>
    <dgm:cxn modelId="{1B1A0853-9C01-4EBA-A6C7-8D6E60F8DD0E}" type="presOf" srcId="{29082C33-5DD9-4A98-852F-5804EB6FA9A1}" destId="{E2386672-43CF-44FA-8824-AF6326BBE920}" srcOrd="1" destOrd="0" presId="urn:microsoft.com/office/officeart/2005/8/layout/orgChart1"/>
    <dgm:cxn modelId="{5FC81054-DC6D-4540-A739-F0EB8D469AFB}" type="presOf" srcId="{1B31239D-8DB6-4EAA-AADB-BEDDB3A5F7AA}" destId="{B0822D74-C790-4B44-A78E-842839C53A90}" srcOrd="0" destOrd="0" presId="urn:microsoft.com/office/officeart/2005/8/layout/orgChart1"/>
    <dgm:cxn modelId="{00F55156-B4A4-4644-8740-344AD310064B}" type="presOf" srcId="{153BA4CB-1777-4DB0-A695-CE51C7768ADF}" destId="{80EB8FF4-AAE3-4DEF-9E1E-F9D0E27FB936}" srcOrd="1" destOrd="0" presId="urn:microsoft.com/office/officeart/2005/8/layout/orgChart1"/>
    <dgm:cxn modelId="{57483379-6632-4DCB-AF84-5A679C354490}" type="presOf" srcId="{F7F695E5-99D4-4318-B79C-96E241E0CF3C}" destId="{BD5A6F6E-DD7D-41BB-A74A-9EED75A72F16}" srcOrd="1" destOrd="0" presId="urn:microsoft.com/office/officeart/2005/8/layout/orgChart1"/>
    <dgm:cxn modelId="{9EE96A59-4791-435B-B9AB-337187FA2657}" srcId="{568325CA-C392-408F-9911-CA2908447B04}" destId="{30D2C20C-B004-46F0-942E-AA172D3ADFC8}" srcOrd="0" destOrd="0" parTransId="{23C31D23-C78F-404F-9EB5-BE07B72DD0E3}" sibTransId="{2E4730D1-99CD-4CF8-98CE-94B76DBD0AD7}"/>
    <dgm:cxn modelId="{1BA6E15A-7D10-428E-9121-FC8C503969FA}" type="presOf" srcId="{E0F9C129-7806-4187-B57B-B7EDA13381CF}" destId="{B32655CD-75E4-49D3-A38E-E3656EE23976}" srcOrd="1" destOrd="0" presId="urn:microsoft.com/office/officeart/2005/8/layout/orgChart1"/>
    <dgm:cxn modelId="{DF5E2E80-A85A-41C9-B893-B64D153F0C2E}" srcId="{29082C33-5DD9-4A98-852F-5804EB6FA9A1}" destId="{F7F695E5-99D4-4318-B79C-96E241E0CF3C}" srcOrd="1" destOrd="0" parTransId="{D43552FD-34B5-4F0D-9DD9-B7A2EEE643A0}" sibTransId="{3ABA78A5-ABBF-4E56-A68D-0180BDFF2CAF}"/>
    <dgm:cxn modelId="{337C5582-9FE1-42ED-997C-0AEF661C3CC2}" srcId="{29082C33-5DD9-4A98-852F-5804EB6FA9A1}" destId="{1F3D3D19-8846-4F0C-B9C7-3FACE49DCE22}" srcOrd="0" destOrd="0" parTransId="{05E6728E-4E20-40DE-A483-F9C62B8528C9}" sibTransId="{032FF506-5245-4212-96F3-FD4985BD27BC}"/>
    <dgm:cxn modelId="{6BD33384-9E51-4EAF-A30B-A11A50483F0C}" type="presOf" srcId="{30D2C20C-B004-46F0-942E-AA172D3ADFC8}" destId="{9A7F4ED8-D359-4E67-A272-81D8A7BF58C8}" srcOrd="1" destOrd="0" presId="urn:microsoft.com/office/officeart/2005/8/layout/orgChart1"/>
    <dgm:cxn modelId="{8F2BB485-7638-47C1-8845-8475B5624690}" type="presOf" srcId="{A4F8B72B-1BFE-46F3-BAC4-35CC9826447B}" destId="{48E4B7D4-475D-4767-8D22-AAB157B3115D}" srcOrd="1" destOrd="0" presId="urn:microsoft.com/office/officeart/2005/8/layout/orgChart1"/>
    <dgm:cxn modelId="{1803728C-4D15-416E-8AC7-9D0C9439E064}" type="presOf" srcId="{153BA4CB-1777-4DB0-A695-CE51C7768ADF}" destId="{76E5E44E-A31F-47AA-ABD9-E9A7F7BB062C}" srcOrd="0" destOrd="0" presId="urn:microsoft.com/office/officeart/2005/8/layout/orgChart1"/>
    <dgm:cxn modelId="{10784E93-207B-4581-8340-70AA55C2066C}" srcId="{A4F8B72B-1BFE-46F3-BAC4-35CC9826447B}" destId="{29082C33-5DD9-4A98-852F-5804EB6FA9A1}" srcOrd="1" destOrd="0" parTransId="{8C53D59B-B8CD-47C7-B660-466CECF26206}" sibTransId="{76A9F08D-1A63-4D1B-AAC5-3690339BBFD0}"/>
    <dgm:cxn modelId="{049D4F9C-713A-4D2C-9006-9067BF807AE3}" srcId="{1F3D3D19-8846-4F0C-B9C7-3FACE49DCE22}" destId="{153BA4CB-1777-4DB0-A695-CE51C7768ADF}" srcOrd="0" destOrd="0" parTransId="{67A80E0C-2656-4B71-8792-C934FD7A7610}" sibTransId="{3A6AB6CE-B7B9-4433-86F5-C37B8EA464F8}"/>
    <dgm:cxn modelId="{27A6D9A3-AFFA-4284-AA67-0EDFD62718BD}" type="presOf" srcId="{568325CA-C392-408F-9911-CA2908447B04}" destId="{633B523C-31AC-4709-A986-454EE351266D}" srcOrd="1" destOrd="0" presId="urn:microsoft.com/office/officeart/2005/8/layout/orgChart1"/>
    <dgm:cxn modelId="{FF56E5A3-0FA3-4296-BAD3-8801A2B13C11}" srcId="{F7F695E5-99D4-4318-B79C-96E241E0CF3C}" destId="{4B08FF0E-C033-478D-B197-FAAFADA5BA06}" srcOrd="0" destOrd="0" parTransId="{B4A2EFED-0D98-4F10-8EAA-AEB40B5C8A72}" sibTransId="{9E204427-7465-49B2-B559-AEDBB246A982}"/>
    <dgm:cxn modelId="{F5D15EA9-B163-43DD-89D7-1CC6C0ED19A8}" type="presOf" srcId="{568325CA-C392-408F-9911-CA2908447B04}" destId="{2E4A1A06-D672-4673-9D2F-A7F0A15448EB}" srcOrd="0" destOrd="0" presId="urn:microsoft.com/office/officeart/2005/8/layout/orgChart1"/>
    <dgm:cxn modelId="{BBED71AF-A996-434B-B874-E9DFDA9F4C34}" srcId="{A4F8B72B-1BFE-46F3-BAC4-35CC9826447B}" destId="{E0F9C129-7806-4187-B57B-B7EDA13381CF}" srcOrd="2" destOrd="0" parTransId="{AB0B613D-6546-4BF6-9A2D-5962C917DE1D}" sibTransId="{1FE5A647-D8DA-4868-A53F-91B7E0DA4791}"/>
    <dgm:cxn modelId="{59732EB0-722F-473F-9F99-A3060F7BDF89}" type="presOf" srcId="{E462025A-DC30-47B3-9D94-8D7FA9110B27}" destId="{016C7192-8280-4F42-A5F6-1D28098C95FC}" srcOrd="0" destOrd="0" presId="urn:microsoft.com/office/officeart/2005/8/layout/orgChart1"/>
    <dgm:cxn modelId="{7FC795B0-B26E-4A4A-B71D-308A52B0EED4}" type="presOf" srcId="{D43552FD-34B5-4F0D-9DD9-B7A2EEE643A0}" destId="{7D15E9D5-7B97-495C-B6DA-2A7FE8EBDD04}" srcOrd="0" destOrd="0" presId="urn:microsoft.com/office/officeart/2005/8/layout/orgChart1"/>
    <dgm:cxn modelId="{FB6DC4BB-63E4-4C6F-A915-97B6565247AF}" srcId="{F7F695E5-99D4-4318-B79C-96E241E0CF3C}" destId="{568325CA-C392-408F-9911-CA2908447B04}" srcOrd="1" destOrd="0" parTransId="{E462025A-DC30-47B3-9D94-8D7FA9110B27}" sibTransId="{B2EA07CB-8FEC-441B-936A-DEE6A245D327}"/>
    <dgm:cxn modelId="{3C6886BC-C918-4999-AB9B-F10DE49D5020}" type="presOf" srcId="{30D2C20C-B004-46F0-942E-AA172D3ADFC8}" destId="{E33051AC-7080-4ED8-B55C-B76B933838A4}" srcOrd="0" destOrd="0" presId="urn:microsoft.com/office/officeart/2005/8/layout/orgChart1"/>
    <dgm:cxn modelId="{96E001CE-3A2C-4BDD-B441-DF123188574F}" type="presOf" srcId="{B4A2EFED-0D98-4F10-8EAA-AEB40B5C8A72}" destId="{82300EFC-C017-4C29-8854-F4D3F3851E9E}" srcOrd="0" destOrd="0" presId="urn:microsoft.com/office/officeart/2005/8/layout/orgChart1"/>
    <dgm:cxn modelId="{3E1B5AD8-51B5-47C8-9777-A9ED7E007A87}" type="presOf" srcId="{67A80E0C-2656-4B71-8792-C934FD7A7610}" destId="{C5BCCBF5-E0ED-4762-B6F8-8E35E208E189}" srcOrd="0" destOrd="0" presId="urn:microsoft.com/office/officeart/2005/8/layout/orgChart1"/>
    <dgm:cxn modelId="{26D459E2-DF10-49DE-A8F5-1F20E8D10087}" type="presOf" srcId="{F7F695E5-99D4-4318-B79C-96E241E0CF3C}" destId="{B24AAF2F-02D7-4585-9506-A69011E2251E}" srcOrd="0" destOrd="0" presId="urn:microsoft.com/office/officeart/2005/8/layout/orgChart1"/>
    <dgm:cxn modelId="{8A7A2CE7-9456-4614-A86C-EBF734B7BEDA}" type="presOf" srcId="{A4F8B72B-1BFE-46F3-BAC4-35CC9826447B}" destId="{433ED60D-8097-4069-9374-7A4858F4A915}" srcOrd="0" destOrd="0" presId="urn:microsoft.com/office/officeart/2005/8/layout/orgChart1"/>
    <dgm:cxn modelId="{CD095BED-032F-402E-82E1-263B4A7AFB1A}" type="presOf" srcId="{23C31D23-C78F-404F-9EB5-BE07B72DD0E3}" destId="{75A9223D-E148-4BA0-BAD4-794479AC56C6}" srcOrd="0" destOrd="0" presId="urn:microsoft.com/office/officeart/2005/8/layout/orgChart1"/>
    <dgm:cxn modelId="{089CC8F9-0FC7-445A-9B34-522648627396}" type="presOf" srcId="{29082C33-5DD9-4A98-852F-5804EB6FA9A1}" destId="{CBD115B7-4F5C-44B2-9F62-2FB50D30FFD1}" srcOrd="0" destOrd="0" presId="urn:microsoft.com/office/officeart/2005/8/layout/orgChart1"/>
    <dgm:cxn modelId="{120623FA-31E1-4888-A492-C4CFC6A880BC}" type="presOf" srcId="{4B08FF0E-C033-478D-B197-FAAFADA5BA06}" destId="{286DA87B-0DFF-43B6-8F6A-6E37D2FDA1AF}" srcOrd="0" destOrd="0" presId="urn:microsoft.com/office/officeart/2005/8/layout/orgChart1"/>
    <dgm:cxn modelId="{EA31403F-76F0-43EB-859F-CB4A489C5F9B}" type="presParOf" srcId="{6760A62E-CE5E-48A3-BBE3-700B8617129A}" destId="{156DC301-2E39-42F7-A3B7-A60AF54A9D45}" srcOrd="0" destOrd="0" presId="urn:microsoft.com/office/officeart/2005/8/layout/orgChart1"/>
    <dgm:cxn modelId="{B66EE218-1341-4FBC-B3A9-DD54D2362C30}" type="presParOf" srcId="{156DC301-2E39-42F7-A3B7-A60AF54A9D45}" destId="{042EC610-5BEA-4EA3-A6D6-8570A2165989}" srcOrd="0" destOrd="0" presId="urn:microsoft.com/office/officeart/2005/8/layout/orgChart1"/>
    <dgm:cxn modelId="{7FF7664C-1EB1-439E-B7E8-4C3D80F19803}" type="presParOf" srcId="{042EC610-5BEA-4EA3-A6D6-8570A2165989}" destId="{433ED60D-8097-4069-9374-7A4858F4A915}" srcOrd="0" destOrd="0" presId="urn:microsoft.com/office/officeart/2005/8/layout/orgChart1"/>
    <dgm:cxn modelId="{5697382E-C1D5-49AA-A32E-3DB216497DEC}" type="presParOf" srcId="{042EC610-5BEA-4EA3-A6D6-8570A2165989}" destId="{48E4B7D4-475D-4767-8D22-AAB157B3115D}" srcOrd="1" destOrd="0" presId="urn:microsoft.com/office/officeart/2005/8/layout/orgChart1"/>
    <dgm:cxn modelId="{213A71C5-460B-49AC-AE72-B8EF0B60D3F2}" type="presParOf" srcId="{156DC301-2E39-42F7-A3B7-A60AF54A9D45}" destId="{1CC6CCB1-98E6-444D-9407-C1A20BB39E8E}" srcOrd="1" destOrd="0" presId="urn:microsoft.com/office/officeart/2005/8/layout/orgChart1"/>
    <dgm:cxn modelId="{ADCE6372-8A82-4797-A796-D977B39EB7E7}" type="presParOf" srcId="{1CC6CCB1-98E6-444D-9407-C1A20BB39E8E}" destId="{C593F9C3-F905-4800-A1CD-D8B5AB4023C9}" srcOrd="0" destOrd="0" presId="urn:microsoft.com/office/officeart/2005/8/layout/orgChart1"/>
    <dgm:cxn modelId="{3E0605C8-A7F3-4857-8DB0-587FF31176AF}" type="presParOf" srcId="{1CC6CCB1-98E6-444D-9407-C1A20BB39E8E}" destId="{E5446AB2-36BF-4CA0-A74C-288B5574B93C}" srcOrd="1" destOrd="0" presId="urn:microsoft.com/office/officeart/2005/8/layout/orgChart1"/>
    <dgm:cxn modelId="{CF4FB23F-9F33-45C4-B64E-CF8BCA635307}" type="presParOf" srcId="{E5446AB2-36BF-4CA0-A74C-288B5574B93C}" destId="{DEF5AB06-4F57-4C44-AF8E-728B80347741}" srcOrd="0" destOrd="0" presId="urn:microsoft.com/office/officeart/2005/8/layout/orgChart1"/>
    <dgm:cxn modelId="{394D305D-AAC2-4059-B802-34A455503B81}" type="presParOf" srcId="{DEF5AB06-4F57-4C44-AF8E-728B80347741}" destId="{B0822D74-C790-4B44-A78E-842839C53A90}" srcOrd="0" destOrd="0" presId="urn:microsoft.com/office/officeart/2005/8/layout/orgChart1"/>
    <dgm:cxn modelId="{88DB76BF-1DC3-4CFE-95D2-75FA7AEE2769}" type="presParOf" srcId="{DEF5AB06-4F57-4C44-AF8E-728B80347741}" destId="{DDA45E85-65DE-4B04-A059-2D94E83B1621}" srcOrd="1" destOrd="0" presId="urn:microsoft.com/office/officeart/2005/8/layout/orgChart1"/>
    <dgm:cxn modelId="{FC92FC66-1EC9-4BA8-ACBB-CAF20FCAE653}" type="presParOf" srcId="{E5446AB2-36BF-4CA0-A74C-288B5574B93C}" destId="{2F4C0787-2197-4E97-A267-AA58FE896B2C}" srcOrd="1" destOrd="0" presId="urn:microsoft.com/office/officeart/2005/8/layout/orgChart1"/>
    <dgm:cxn modelId="{2C89ECCF-32E8-4CAF-A92B-E0031B0F182E}" type="presParOf" srcId="{E5446AB2-36BF-4CA0-A74C-288B5574B93C}" destId="{EE778D58-DE7B-46D4-99D6-B07B21518452}" srcOrd="2" destOrd="0" presId="urn:microsoft.com/office/officeart/2005/8/layout/orgChart1"/>
    <dgm:cxn modelId="{BE642C6A-7D5B-43D9-9B0E-76D47D998B2A}" type="presParOf" srcId="{1CC6CCB1-98E6-444D-9407-C1A20BB39E8E}" destId="{5E339C83-8649-41E5-B35E-7E063BAA6B23}" srcOrd="2" destOrd="0" presId="urn:microsoft.com/office/officeart/2005/8/layout/orgChart1"/>
    <dgm:cxn modelId="{117CD0DE-E8B4-48E5-9451-9519E1218F0E}" type="presParOf" srcId="{1CC6CCB1-98E6-444D-9407-C1A20BB39E8E}" destId="{FBABD2F5-FFEE-4559-9602-DE753925D36B}" srcOrd="3" destOrd="0" presId="urn:microsoft.com/office/officeart/2005/8/layout/orgChart1"/>
    <dgm:cxn modelId="{8AE3D46B-0F98-43B5-9F65-05095D730EF9}" type="presParOf" srcId="{FBABD2F5-FFEE-4559-9602-DE753925D36B}" destId="{38AD95CF-EDDA-4CBC-A225-9EA42BCA32C5}" srcOrd="0" destOrd="0" presId="urn:microsoft.com/office/officeart/2005/8/layout/orgChart1"/>
    <dgm:cxn modelId="{7F5719E3-03E5-4DD7-95A1-C7BC668E93E5}" type="presParOf" srcId="{38AD95CF-EDDA-4CBC-A225-9EA42BCA32C5}" destId="{CBD115B7-4F5C-44B2-9F62-2FB50D30FFD1}" srcOrd="0" destOrd="0" presId="urn:microsoft.com/office/officeart/2005/8/layout/orgChart1"/>
    <dgm:cxn modelId="{3F242920-3F36-4CE7-A38E-7750867AA715}" type="presParOf" srcId="{38AD95CF-EDDA-4CBC-A225-9EA42BCA32C5}" destId="{E2386672-43CF-44FA-8824-AF6326BBE920}" srcOrd="1" destOrd="0" presId="urn:microsoft.com/office/officeart/2005/8/layout/orgChart1"/>
    <dgm:cxn modelId="{0A83DB64-54A9-4146-B1EB-040AFCE9EED4}" type="presParOf" srcId="{FBABD2F5-FFEE-4559-9602-DE753925D36B}" destId="{A744EC69-35FD-4C68-B775-F72E403864B9}" srcOrd="1" destOrd="0" presId="urn:microsoft.com/office/officeart/2005/8/layout/orgChart1"/>
    <dgm:cxn modelId="{57351F47-0E82-4E35-A5DD-B3804E266E27}" type="presParOf" srcId="{A744EC69-35FD-4C68-B775-F72E403864B9}" destId="{49CA7971-EF68-44E3-997F-A3B3C0D06E0E}" srcOrd="0" destOrd="0" presId="urn:microsoft.com/office/officeart/2005/8/layout/orgChart1"/>
    <dgm:cxn modelId="{1B22926E-4FF3-4B65-B4BF-DE634879A4F0}" type="presParOf" srcId="{A744EC69-35FD-4C68-B775-F72E403864B9}" destId="{2163B251-C02F-44C6-A26F-1AB0950B4B70}" srcOrd="1" destOrd="0" presId="urn:microsoft.com/office/officeart/2005/8/layout/orgChart1"/>
    <dgm:cxn modelId="{1D9C5DE0-5865-4EFD-83AE-D1099E5D1B36}" type="presParOf" srcId="{2163B251-C02F-44C6-A26F-1AB0950B4B70}" destId="{9A90BC62-703E-4391-880D-E51447E16D94}" srcOrd="0" destOrd="0" presId="urn:microsoft.com/office/officeart/2005/8/layout/orgChart1"/>
    <dgm:cxn modelId="{D500CF00-203C-426C-A3F2-C1DB7CD861CE}" type="presParOf" srcId="{9A90BC62-703E-4391-880D-E51447E16D94}" destId="{C5E2F0B2-2636-4312-8BB5-D478366AC609}" srcOrd="0" destOrd="0" presId="urn:microsoft.com/office/officeart/2005/8/layout/orgChart1"/>
    <dgm:cxn modelId="{0E5B3A47-5FE2-4DB7-8054-8CF6FBE10B73}" type="presParOf" srcId="{9A90BC62-703E-4391-880D-E51447E16D94}" destId="{95C9BB01-B07C-425C-B810-7A31009DB071}" srcOrd="1" destOrd="0" presId="urn:microsoft.com/office/officeart/2005/8/layout/orgChart1"/>
    <dgm:cxn modelId="{D8C0D665-9FAD-43E5-B2BA-B82AA0576599}" type="presParOf" srcId="{2163B251-C02F-44C6-A26F-1AB0950B4B70}" destId="{6EB54AA7-0DAC-4467-B617-140C8382A3DF}" srcOrd="1" destOrd="0" presId="urn:microsoft.com/office/officeart/2005/8/layout/orgChart1"/>
    <dgm:cxn modelId="{E6B1CB09-63BB-4799-97CA-204C2EEC2C9B}" type="presParOf" srcId="{6EB54AA7-0DAC-4467-B617-140C8382A3DF}" destId="{C5BCCBF5-E0ED-4762-B6F8-8E35E208E189}" srcOrd="0" destOrd="0" presId="urn:microsoft.com/office/officeart/2005/8/layout/orgChart1"/>
    <dgm:cxn modelId="{AEBBB6FF-3FAF-43A8-8064-A98E35524DCB}" type="presParOf" srcId="{6EB54AA7-0DAC-4467-B617-140C8382A3DF}" destId="{2B85C7CF-FB6A-4DB1-8CDF-5C7310A32FEB}" srcOrd="1" destOrd="0" presId="urn:microsoft.com/office/officeart/2005/8/layout/orgChart1"/>
    <dgm:cxn modelId="{FB1398B5-416F-4F8F-8497-7E9C422937D3}" type="presParOf" srcId="{2B85C7CF-FB6A-4DB1-8CDF-5C7310A32FEB}" destId="{BEDCF187-0BF3-4F5F-8A19-5C8427AC5414}" srcOrd="0" destOrd="0" presId="urn:microsoft.com/office/officeart/2005/8/layout/orgChart1"/>
    <dgm:cxn modelId="{68ADD64F-F075-4A20-9955-A55975FBDD62}" type="presParOf" srcId="{BEDCF187-0BF3-4F5F-8A19-5C8427AC5414}" destId="{76E5E44E-A31F-47AA-ABD9-E9A7F7BB062C}" srcOrd="0" destOrd="0" presId="urn:microsoft.com/office/officeart/2005/8/layout/orgChart1"/>
    <dgm:cxn modelId="{3896F3F9-7EE1-432C-9AF0-0A89763BF880}" type="presParOf" srcId="{BEDCF187-0BF3-4F5F-8A19-5C8427AC5414}" destId="{80EB8FF4-AAE3-4DEF-9E1E-F9D0E27FB936}" srcOrd="1" destOrd="0" presId="urn:microsoft.com/office/officeart/2005/8/layout/orgChart1"/>
    <dgm:cxn modelId="{69692771-D3BC-4771-B64D-A443F83645FD}" type="presParOf" srcId="{2B85C7CF-FB6A-4DB1-8CDF-5C7310A32FEB}" destId="{1DAD7BF4-8906-412A-8899-DE99D06C4F75}" srcOrd="1" destOrd="0" presId="urn:microsoft.com/office/officeart/2005/8/layout/orgChart1"/>
    <dgm:cxn modelId="{0A41574B-5581-473B-AC23-F2A2424A2AF5}" type="presParOf" srcId="{2B85C7CF-FB6A-4DB1-8CDF-5C7310A32FEB}" destId="{46628138-C31C-4416-B503-BED2502F0F56}" srcOrd="2" destOrd="0" presId="urn:microsoft.com/office/officeart/2005/8/layout/orgChart1"/>
    <dgm:cxn modelId="{5E0C2A52-017B-4FDA-A4EB-283162F262C2}" type="presParOf" srcId="{2163B251-C02F-44C6-A26F-1AB0950B4B70}" destId="{D7B26830-E607-4804-BD2C-8942F64261FD}" srcOrd="2" destOrd="0" presId="urn:microsoft.com/office/officeart/2005/8/layout/orgChart1"/>
    <dgm:cxn modelId="{4B2D1329-4AAA-4E53-B98B-7ADB8D6FB1B2}" type="presParOf" srcId="{A744EC69-35FD-4C68-B775-F72E403864B9}" destId="{7D15E9D5-7B97-495C-B6DA-2A7FE8EBDD04}" srcOrd="2" destOrd="0" presId="urn:microsoft.com/office/officeart/2005/8/layout/orgChart1"/>
    <dgm:cxn modelId="{05D2A811-923C-453D-B799-713A1A3D8207}" type="presParOf" srcId="{A744EC69-35FD-4C68-B775-F72E403864B9}" destId="{D3595B0B-F666-43D3-9731-E199D584BA61}" srcOrd="3" destOrd="0" presId="urn:microsoft.com/office/officeart/2005/8/layout/orgChart1"/>
    <dgm:cxn modelId="{7DB1106E-E905-4A62-959D-7F2E0C96D30F}" type="presParOf" srcId="{D3595B0B-F666-43D3-9731-E199D584BA61}" destId="{515D04D8-2D48-4F92-B956-D4920C6AC0AC}" srcOrd="0" destOrd="0" presId="urn:microsoft.com/office/officeart/2005/8/layout/orgChart1"/>
    <dgm:cxn modelId="{6CCA68F7-3F6F-44CD-B23F-C286C509ADAD}" type="presParOf" srcId="{515D04D8-2D48-4F92-B956-D4920C6AC0AC}" destId="{B24AAF2F-02D7-4585-9506-A69011E2251E}" srcOrd="0" destOrd="0" presId="urn:microsoft.com/office/officeart/2005/8/layout/orgChart1"/>
    <dgm:cxn modelId="{D081E62D-8535-45FC-A47A-3EBD2314CD51}" type="presParOf" srcId="{515D04D8-2D48-4F92-B956-D4920C6AC0AC}" destId="{BD5A6F6E-DD7D-41BB-A74A-9EED75A72F16}" srcOrd="1" destOrd="0" presId="urn:microsoft.com/office/officeart/2005/8/layout/orgChart1"/>
    <dgm:cxn modelId="{0870FC90-CF71-4BE7-BA7C-0BFDE988611B}" type="presParOf" srcId="{D3595B0B-F666-43D3-9731-E199D584BA61}" destId="{CA7FB818-FCFF-4878-BD0E-190B5D615038}" srcOrd="1" destOrd="0" presId="urn:microsoft.com/office/officeart/2005/8/layout/orgChart1"/>
    <dgm:cxn modelId="{CC2AAC2C-D6E3-4003-9C27-7C576FD27E2B}" type="presParOf" srcId="{CA7FB818-FCFF-4878-BD0E-190B5D615038}" destId="{82300EFC-C017-4C29-8854-F4D3F3851E9E}" srcOrd="0" destOrd="0" presId="urn:microsoft.com/office/officeart/2005/8/layout/orgChart1"/>
    <dgm:cxn modelId="{6F0AD81E-DEE3-46D9-8C9C-E2AC6BC911AD}" type="presParOf" srcId="{CA7FB818-FCFF-4878-BD0E-190B5D615038}" destId="{0DCF8A63-A1CA-42D5-AEB6-247FF01F40D7}" srcOrd="1" destOrd="0" presId="urn:microsoft.com/office/officeart/2005/8/layout/orgChart1"/>
    <dgm:cxn modelId="{B7DAD559-AA22-4271-8900-DD9E7C741C6A}" type="presParOf" srcId="{0DCF8A63-A1CA-42D5-AEB6-247FF01F40D7}" destId="{BF3ABDCF-99DE-428D-8CCC-FA50AE226AA3}" srcOrd="0" destOrd="0" presId="urn:microsoft.com/office/officeart/2005/8/layout/orgChart1"/>
    <dgm:cxn modelId="{5E2237A6-FF69-42EE-AAAA-18CE68A2FED6}" type="presParOf" srcId="{BF3ABDCF-99DE-428D-8CCC-FA50AE226AA3}" destId="{286DA87B-0DFF-43B6-8F6A-6E37D2FDA1AF}" srcOrd="0" destOrd="0" presId="urn:microsoft.com/office/officeart/2005/8/layout/orgChart1"/>
    <dgm:cxn modelId="{6A5FBE4B-13E8-4C4D-A7D7-D327F7985EE9}" type="presParOf" srcId="{BF3ABDCF-99DE-428D-8CCC-FA50AE226AA3}" destId="{A194BA53-D091-4A5B-8689-1C52F7F7BBDD}" srcOrd="1" destOrd="0" presId="urn:microsoft.com/office/officeart/2005/8/layout/orgChart1"/>
    <dgm:cxn modelId="{6AE1272E-41E8-46AC-ABD4-6F0F175227A4}" type="presParOf" srcId="{0DCF8A63-A1CA-42D5-AEB6-247FF01F40D7}" destId="{B6F9E511-7344-429A-A539-3D6725AFDFF6}" srcOrd="1" destOrd="0" presId="urn:microsoft.com/office/officeart/2005/8/layout/orgChart1"/>
    <dgm:cxn modelId="{4C3A69FF-1B65-4B27-B719-05A26CB4B2FE}" type="presParOf" srcId="{0DCF8A63-A1CA-42D5-AEB6-247FF01F40D7}" destId="{DA3E3F48-7B87-449E-B6A3-FE7B7CCC74FD}" srcOrd="2" destOrd="0" presId="urn:microsoft.com/office/officeart/2005/8/layout/orgChart1"/>
    <dgm:cxn modelId="{8B882736-C8E6-4BFA-8921-3C703455DE05}" type="presParOf" srcId="{CA7FB818-FCFF-4878-BD0E-190B5D615038}" destId="{016C7192-8280-4F42-A5F6-1D28098C95FC}" srcOrd="2" destOrd="0" presId="urn:microsoft.com/office/officeart/2005/8/layout/orgChart1"/>
    <dgm:cxn modelId="{E35291E2-5379-4C6C-A9CE-678634981807}" type="presParOf" srcId="{CA7FB818-FCFF-4878-BD0E-190B5D615038}" destId="{74F7A50F-FB17-4CFC-A7DF-468F37B8EC33}" srcOrd="3" destOrd="0" presId="urn:microsoft.com/office/officeart/2005/8/layout/orgChart1"/>
    <dgm:cxn modelId="{96D4DDFE-61BE-4F70-9DB2-F89A28894F0C}" type="presParOf" srcId="{74F7A50F-FB17-4CFC-A7DF-468F37B8EC33}" destId="{BB6E2CDA-E077-4F88-A2F0-DD02E091A5A6}" srcOrd="0" destOrd="0" presId="urn:microsoft.com/office/officeart/2005/8/layout/orgChart1"/>
    <dgm:cxn modelId="{7A7ACE18-6C96-49F3-AF6B-EA1F95BA7804}" type="presParOf" srcId="{BB6E2CDA-E077-4F88-A2F0-DD02E091A5A6}" destId="{2E4A1A06-D672-4673-9D2F-A7F0A15448EB}" srcOrd="0" destOrd="0" presId="urn:microsoft.com/office/officeart/2005/8/layout/orgChart1"/>
    <dgm:cxn modelId="{A0C03BB6-6224-4A6A-A0E7-805EB9EB8552}" type="presParOf" srcId="{BB6E2CDA-E077-4F88-A2F0-DD02E091A5A6}" destId="{633B523C-31AC-4709-A986-454EE351266D}" srcOrd="1" destOrd="0" presId="urn:microsoft.com/office/officeart/2005/8/layout/orgChart1"/>
    <dgm:cxn modelId="{3FC7F399-BB12-4021-A7DF-EF7B1350AF09}" type="presParOf" srcId="{74F7A50F-FB17-4CFC-A7DF-468F37B8EC33}" destId="{6C721F60-6467-4CD9-AADE-53015B28B832}" srcOrd="1" destOrd="0" presId="urn:microsoft.com/office/officeart/2005/8/layout/orgChart1"/>
    <dgm:cxn modelId="{736AA9D4-B4D0-41CA-82D7-BABC68965FEB}" type="presParOf" srcId="{6C721F60-6467-4CD9-AADE-53015B28B832}" destId="{75A9223D-E148-4BA0-BAD4-794479AC56C6}" srcOrd="0" destOrd="0" presId="urn:microsoft.com/office/officeart/2005/8/layout/orgChart1"/>
    <dgm:cxn modelId="{F5C73397-E93C-45BA-AD95-F2F95B93C126}" type="presParOf" srcId="{6C721F60-6467-4CD9-AADE-53015B28B832}" destId="{27DCA86E-2E2A-42EA-A190-A99E204D6061}" srcOrd="1" destOrd="0" presId="urn:microsoft.com/office/officeart/2005/8/layout/orgChart1"/>
    <dgm:cxn modelId="{DCFD8FA4-0ACE-4E9F-9248-2930C5F35DD4}" type="presParOf" srcId="{27DCA86E-2E2A-42EA-A190-A99E204D6061}" destId="{353B3C81-DDB2-4D6D-9774-F37A0742C775}" srcOrd="0" destOrd="0" presId="urn:microsoft.com/office/officeart/2005/8/layout/orgChart1"/>
    <dgm:cxn modelId="{81DBE37E-BBBC-4EEE-9CE9-058918BC8642}" type="presParOf" srcId="{353B3C81-DDB2-4D6D-9774-F37A0742C775}" destId="{E33051AC-7080-4ED8-B55C-B76B933838A4}" srcOrd="0" destOrd="0" presId="urn:microsoft.com/office/officeart/2005/8/layout/orgChart1"/>
    <dgm:cxn modelId="{DE2AEA29-C5C0-4297-87FC-693A09B3CC2A}" type="presParOf" srcId="{353B3C81-DDB2-4D6D-9774-F37A0742C775}" destId="{9A7F4ED8-D359-4E67-A272-81D8A7BF58C8}" srcOrd="1" destOrd="0" presId="urn:microsoft.com/office/officeart/2005/8/layout/orgChart1"/>
    <dgm:cxn modelId="{7EF73ED8-BDFD-4E9F-B95D-0BE35AAD97F2}" type="presParOf" srcId="{27DCA86E-2E2A-42EA-A190-A99E204D6061}" destId="{96C5A277-CDAB-4957-A8F2-598A993FABBE}" srcOrd="1" destOrd="0" presId="urn:microsoft.com/office/officeart/2005/8/layout/orgChart1"/>
    <dgm:cxn modelId="{5F023C05-C34B-47C2-A243-AC83D282A703}" type="presParOf" srcId="{27DCA86E-2E2A-42EA-A190-A99E204D6061}" destId="{754D1D4E-D1F7-4638-8AB3-C961F4C41799}" srcOrd="2" destOrd="0" presId="urn:microsoft.com/office/officeart/2005/8/layout/orgChart1"/>
    <dgm:cxn modelId="{C9EF9E9C-85F7-46CC-955F-101D5CB93C1C}" type="presParOf" srcId="{74F7A50F-FB17-4CFC-A7DF-468F37B8EC33}" destId="{55FB2696-BC5B-472D-8573-7D73DCA45145}" srcOrd="2" destOrd="0" presId="urn:microsoft.com/office/officeart/2005/8/layout/orgChart1"/>
    <dgm:cxn modelId="{3CBA4DA5-7BA5-4435-8D35-F09984CF1B0E}" type="presParOf" srcId="{D3595B0B-F666-43D3-9731-E199D584BA61}" destId="{ACDCBEAB-E165-45CA-A01D-DEB0A27A2010}" srcOrd="2" destOrd="0" presId="urn:microsoft.com/office/officeart/2005/8/layout/orgChart1"/>
    <dgm:cxn modelId="{9B9C8B54-9450-4B9A-BFB9-A91779FDC2B7}" type="presParOf" srcId="{FBABD2F5-FFEE-4559-9602-DE753925D36B}" destId="{9B87CD1F-8135-4DC1-BF05-F1F40CDA3827}" srcOrd="2" destOrd="0" presId="urn:microsoft.com/office/officeart/2005/8/layout/orgChart1"/>
    <dgm:cxn modelId="{C356284E-2BCC-4A80-95E7-56D120367011}" type="presParOf" srcId="{1CC6CCB1-98E6-444D-9407-C1A20BB39E8E}" destId="{0D3DB976-6381-476E-9474-2B545212F2BE}" srcOrd="4" destOrd="0" presId="urn:microsoft.com/office/officeart/2005/8/layout/orgChart1"/>
    <dgm:cxn modelId="{D9A9465B-1163-4717-8E8D-C0BA757A803F}" type="presParOf" srcId="{1CC6CCB1-98E6-444D-9407-C1A20BB39E8E}" destId="{D6ACFE88-8AEA-455B-987A-C3C13FFA6B58}" srcOrd="5" destOrd="0" presId="urn:microsoft.com/office/officeart/2005/8/layout/orgChart1"/>
    <dgm:cxn modelId="{807CE4D6-2E79-4A8C-9892-565590EE1CCC}" type="presParOf" srcId="{D6ACFE88-8AEA-455B-987A-C3C13FFA6B58}" destId="{E3F019D2-5A5A-47D7-B5B8-4204E2C2F432}" srcOrd="0" destOrd="0" presId="urn:microsoft.com/office/officeart/2005/8/layout/orgChart1"/>
    <dgm:cxn modelId="{8BF418D5-6EE1-4A4A-8423-221162A7DC42}" type="presParOf" srcId="{E3F019D2-5A5A-47D7-B5B8-4204E2C2F432}" destId="{0D74FC94-E8C8-45D7-A2A1-C303914BF1E3}" srcOrd="0" destOrd="0" presId="urn:microsoft.com/office/officeart/2005/8/layout/orgChart1"/>
    <dgm:cxn modelId="{7AEA9147-740E-44BB-ADB0-1CD75EB3D085}" type="presParOf" srcId="{E3F019D2-5A5A-47D7-B5B8-4204E2C2F432}" destId="{B32655CD-75E4-49D3-A38E-E3656EE23976}" srcOrd="1" destOrd="0" presId="urn:microsoft.com/office/officeart/2005/8/layout/orgChart1"/>
    <dgm:cxn modelId="{DC92CB58-9D06-4C85-AE1E-0C7C2ACF5B87}" type="presParOf" srcId="{D6ACFE88-8AEA-455B-987A-C3C13FFA6B58}" destId="{863ED7F2-E48A-4F8A-A29D-A40DA698E9CF}" srcOrd="1" destOrd="0" presId="urn:microsoft.com/office/officeart/2005/8/layout/orgChart1"/>
    <dgm:cxn modelId="{92289D67-5388-4708-B50F-6B63AF09B571}" type="presParOf" srcId="{D6ACFE88-8AEA-455B-987A-C3C13FFA6B58}" destId="{91102158-F4BA-4163-9746-C965764AF53D}" srcOrd="2" destOrd="0" presId="urn:microsoft.com/office/officeart/2005/8/layout/orgChart1"/>
    <dgm:cxn modelId="{BD70B9DF-78FA-4A6C-A7F8-8D6655D2A12C}" type="presParOf" srcId="{156DC301-2E39-42F7-A3B7-A60AF54A9D45}" destId="{B20A2FC5-9A24-40CB-B02F-0C10C5305A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DB976-6381-476E-9474-2B545212F2BE}">
      <dsp:nvSpPr>
        <dsp:cNvPr id="0" name=""/>
        <dsp:cNvSpPr/>
      </dsp:nvSpPr>
      <dsp:spPr>
        <a:xfrm>
          <a:off x="3527931" y="811328"/>
          <a:ext cx="2528231" cy="283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90"/>
              </a:lnTo>
              <a:lnTo>
                <a:pt x="2528231" y="113190"/>
              </a:lnTo>
              <a:lnTo>
                <a:pt x="2528231" y="28352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9223D-E148-4BA0-BAD4-794479AC56C6}">
      <dsp:nvSpPr>
        <dsp:cNvPr id="0" name=""/>
        <dsp:cNvSpPr/>
      </dsp:nvSpPr>
      <dsp:spPr>
        <a:xfrm>
          <a:off x="5711902" y="4266671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0795" cap="flat" cmpd="sng" algn="ctr">
          <a:noFill/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C7192-8280-4F42-A5F6-1D28098C95FC}">
      <dsp:nvSpPr>
        <dsp:cNvPr id="0" name=""/>
        <dsp:cNvSpPr/>
      </dsp:nvSpPr>
      <dsp:spPr>
        <a:xfrm>
          <a:off x="5379345" y="3114890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00EFC-C017-4C29-8854-F4D3F3851E9E}">
      <dsp:nvSpPr>
        <dsp:cNvPr id="0" name=""/>
        <dsp:cNvSpPr/>
      </dsp:nvSpPr>
      <dsp:spPr>
        <a:xfrm>
          <a:off x="4397898" y="3114890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5E9D5-7B97-495C-B6DA-2A7FE8EBDD04}">
      <dsp:nvSpPr>
        <dsp:cNvPr id="0" name=""/>
        <dsp:cNvSpPr/>
      </dsp:nvSpPr>
      <dsp:spPr>
        <a:xfrm>
          <a:off x="3521758" y="1963109"/>
          <a:ext cx="185758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857587" y="170333"/>
              </a:lnTo>
              <a:lnTo>
                <a:pt x="1857587" y="340667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CCBF5-E0ED-4762-B6F8-8E35E208E189}">
      <dsp:nvSpPr>
        <dsp:cNvPr id="0" name=""/>
        <dsp:cNvSpPr/>
      </dsp:nvSpPr>
      <dsp:spPr>
        <a:xfrm>
          <a:off x="767664" y="3111702"/>
          <a:ext cx="490950" cy="968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298"/>
              </a:lnTo>
              <a:lnTo>
                <a:pt x="490950" y="968298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A7971-EF68-44E3-997F-A3B3C0D06E0E}">
      <dsp:nvSpPr>
        <dsp:cNvPr id="0" name=""/>
        <dsp:cNvSpPr/>
      </dsp:nvSpPr>
      <dsp:spPr>
        <a:xfrm>
          <a:off x="1416554" y="1963109"/>
          <a:ext cx="2105203" cy="337479"/>
        </a:xfrm>
        <a:custGeom>
          <a:avLst/>
          <a:gdLst/>
          <a:ahLst/>
          <a:cxnLst/>
          <a:rect l="0" t="0" r="0" b="0"/>
          <a:pathLst>
            <a:path>
              <a:moveTo>
                <a:pt x="2105203" y="0"/>
              </a:moveTo>
              <a:lnTo>
                <a:pt x="2105203" y="167146"/>
              </a:lnTo>
              <a:lnTo>
                <a:pt x="0" y="167146"/>
              </a:lnTo>
              <a:lnTo>
                <a:pt x="0" y="33747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39C83-8649-41E5-B35E-7E063BAA6B23}">
      <dsp:nvSpPr>
        <dsp:cNvPr id="0" name=""/>
        <dsp:cNvSpPr/>
      </dsp:nvSpPr>
      <dsp:spPr>
        <a:xfrm>
          <a:off x="3476038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51892" y="0"/>
              </a:moveTo>
              <a:lnTo>
                <a:pt x="51892" y="170333"/>
              </a:lnTo>
              <a:lnTo>
                <a:pt x="45720" y="170333"/>
              </a:lnTo>
              <a:lnTo>
                <a:pt x="45720" y="34066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3F9C3-F905-4800-A1CD-D8B5AB4023C9}">
      <dsp:nvSpPr>
        <dsp:cNvPr id="0" name=""/>
        <dsp:cNvSpPr/>
      </dsp:nvSpPr>
      <dsp:spPr>
        <a:xfrm>
          <a:off x="909720" y="811328"/>
          <a:ext cx="2618210" cy="283516"/>
        </a:xfrm>
        <a:custGeom>
          <a:avLst/>
          <a:gdLst/>
          <a:ahLst/>
          <a:cxnLst/>
          <a:rect l="0" t="0" r="0" b="0"/>
          <a:pathLst>
            <a:path>
              <a:moveTo>
                <a:pt x="2618210" y="0"/>
              </a:moveTo>
              <a:lnTo>
                <a:pt x="2618210" y="113182"/>
              </a:lnTo>
              <a:lnTo>
                <a:pt x="0" y="113182"/>
              </a:lnTo>
              <a:lnTo>
                <a:pt x="0" y="28351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ED60D-8097-4069-9374-7A4858F4A915}">
      <dsp:nvSpPr>
        <dsp:cNvPr id="0" name=""/>
        <dsp:cNvSpPr/>
      </dsp:nvSpPr>
      <dsp:spPr>
        <a:xfrm>
          <a:off x="2716817" y="215"/>
          <a:ext cx="1622226" cy="81111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Recommender Systems</a:t>
          </a:r>
        </a:p>
      </dsp:txBody>
      <dsp:txXfrm>
        <a:off x="2756412" y="39810"/>
        <a:ext cx="1543036" cy="731923"/>
      </dsp:txXfrm>
    </dsp:sp>
    <dsp:sp modelId="{B0822D74-C790-4B44-A78E-842839C53A90}">
      <dsp:nvSpPr>
        <dsp:cNvPr id="0" name=""/>
        <dsp:cNvSpPr/>
      </dsp:nvSpPr>
      <dsp:spPr>
        <a:xfrm>
          <a:off x="0" y="1094844"/>
          <a:ext cx="1819440" cy="81111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Content-based Filtering</a:t>
          </a:r>
        </a:p>
      </dsp:txBody>
      <dsp:txXfrm>
        <a:off x="39595" y="1134439"/>
        <a:ext cx="1740250" cy="731923"/>
      </dsp:txXfrm>
    </dsp:sp>
    <dsp:sp modelId="{CBD115B7-4F5C-44B2-9F62-2FB50D30FFD1}">
      <dsp:nvSpPr>
        <dsp:cNvPr id="0" name=""/>
        <dsp:cNvSpPr/>
      </dsp:nvSpPr>
      <dsp:spPr>
        <a:xfrm>
          <a:off x="2710645" y="1151996"/>
          <a:ext cx="1622226" cy="81111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Collaborative Filtering  </a:t>
          </a:r>
        </a:p>
      </dsp:txBody>
      <dsp:txXfrm>
        <a:off x="2750240" y="1191591"/>
        <a:ext cx="1543036" cy="731923"/>
      </dsp:txXfrm>
    </dsp:sp>
    <dsp:sp modelId="{C5E2F0B2-2636-4312-8BB5-D478366AC609}">
      <dsp:nvSpPr>
        <dsp:cNvPr id="0" name=""/>
        <dsp:cNvSpPr/>
      </dsp:nvSpPr>
      <dsp:spPr>
        <a:xfrm>
          <a:off x="605441" y="2300589"/>
          <a:ext cx="1622226" cy="81111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Model-based technique</a:t>
          </a:r>
        </a:p>
      </dsp:txBody>
      <dsp:txXfrm>
        <a:off x="645036" y="2340184"/>
        <a:ext cx="1543036" cy="731923"/>
      </dsp:txXfrm>
    </dsp:sp>
    <dsp:sp modelId="{76E5E44E-A31F-47AA-ABD9-E9A7F7BB062C}">
      <dsp:nvSpPr>
        <dsp:cNvPr id="0" name=""/>
        <dsp:cNvSpPr/>
      </dsp:nvSpPr>
      <dsp:spPr>
        <a:xfrm>
          <a:off x="1258614" y="3455557"/>
          <a:ext cx="1987503" cy="12488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Clustering techniques, Association techniques, Bayesian networks, Neural Networks</a:t>
          </a:r>
        </a:p>
      </dsp:txBody>
      <dsp:txXfrm>
        <a:off x="1258614" y="3455557"/>
        <a:ext cx="1987503" cy="1248887"/>
      </dsp:txXfrm>
    </dsp:sp>
    <dsp:sp modelId="{B24AAF2F-02D7-4585-9506-A69011E2251E}">
      <dsp:nvSpPr>
        <dsp:cNvPr id="0" name=""/>
        <dsp:cNvSpPr/>
      </dsp:nvSpPr>
      <dsp:spPr>
        <a:xfrm>
          <a:off x="4568232" y="2303776"/>
          <a:ext cx="1622226" cy="81111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Memory-based filtering</a:t>
          </a:r>
        </a:p>
      </dsp:txBody>
      <dsp:txXfrm>
        <a:off x="4607827" y="2343371"/>
        <a:ext cx="1543036" cy="731923"/>
      </dsp:txXfrm>
    </dsp:sp>
    <dsp:sp modelId="{286DA87B-0DFF-43B6-8F6A-6E37D2FDA1AF}">
      <dsp:nvSpPr>
        <dsp:cNvPr id="0" name=""/>
        <dsp:cNvSpPr/>
      </dsp:nvSpPr>
      <dsp:spPr>
        <a:xfrm>
          <a:off x="3586785" y="3455557"/>
          <a:ext cx="1622226" cy="81111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Item-based</a:t>
          </a:r>
        </a:p>
      </dsp:txBody>
      <dsp:txXfrm>
        <a:off x="3626380" y="3495152"/>
        <a:ext cx="1543036" cy="731923"/>
      </dsp:txXfrm>
    </dsp:sp>
    <dsp:sp modelId="{2E4A1A06-D672-4673-9D2F-A7F0A15448EB}">
      <dsp:nvSpPr>
        <dsp:cNvPr id="0" name=""/>
        <dsp:cNvSpPr/>
      </dsp:nvSpPr>
      <dsp:spPr>
        <a:xfrm>
          <a:off x="5549679" y="3455557"/>
          <a:ext cx="1622226" cy="81111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User-based</a:t>
          </a:r>
        </a:p>
      </dsp:txBody>
      <dsp:txXfrm>
        <a:off x="5589274" y="3495152"/>
        <a:ext cx="1543036" cy="731923"/>
      </dsp:txXfrm>
    </dsp:sp>
    <dsp:sp modelId="{E33051AC-7080-4ED8-B55C-B76B933838A4}">
      <dsp:nvSpPr>
        <dsp:cNvPr id="0" name=""/>
        <dsp:cNvSpPr/>
      </dsp:nvSpPr>
      <dsp:spPr>
        <a:xfrm>
          <a:off x="5955236" y="4607338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/>
        </a:p>
      </dsp:txBody>
      <dsp:txXfrm>
        <a:off x="5955236" y="4607338"/>
        <a:ext cx="1622226" cy="811113"/>
      </dsp:txXfrm>
    </dsp:sp>
    <dsp:sp modelId="{0D74FC94-E8C8-45D7-A2A1-C303914BF1E3}">
      <dsp:nvSpPr>
        <dsp:cNvPr id="0" name=""/>
        <dsp:cNvSpPr/>
      </dsp:nvSpPr>
      <dsp:spPr>
        <a:xfrm>
          <a:off x="5140270" y="1094853"/>
          <a:ext cx="1831785" cy="81111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Hybrid Filtering</a:t>
          </a:r>
        </a:p>
      </dsp:txBody>
      <dsp:txXfrm>
        <a:off x="5179865" y="1134448"/>
        <a:ext cx="1752595" cy="731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3C854-1B8A-4C18-8F11-1FEA8FD8CA1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736CA-2895-4FF1-8795-CCD8ACD0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0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importance and the economic impact of research in this field is reflected by the Netflix Prize4, a challenge to improve the predictions of Netflix’s movie recommender system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more than 10% in terms of the root mean square error. The grand price of 1 million dollar was awarded in September 2009 to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Pragmatic Chaos team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Areas:</a:t>
            </a:r>
          </a:p>
          <a:p>
            <a:pPr marL="171450" indent="-171450">
              <a:buFontTx/>
              <a:buChar char="-"/>
            </a:pPr>
            <a:r>
              <a:rPr lang="en-US" dirty="0"/>
              <a:t>E commerce</a:t>
            </a:r>
          </a:p>
          <a:p>
            <a:pPr marL="171450" indent="-171450">
              <a:buFontTx/>
              <a:buChar char="-"/>
            </a:pPr>
            <a:r>
              <a:rPr lang="en-US" dirty="0"/>
              <a:t>Streaming services (Netflix )</a:t>
            </a:r>
          </a:p>
          <a:p>
            <a:pPr marL="171450" indent="-171450">
              <a:buFontTx/>
              <a:buChar char="-"/>
            </a:pPr>
            <a:r>
              <a:rPr lang="en-US" dirty="0"/>
              <a:t>News feed in fb (based on history and things you like)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736CA-2895-4FF1-8795-CCD8ACD09F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43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 behind Collaborative filtering: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premise is that users who agreed on the rating for some items typically also agree on the rating for other items.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Collaborative filtering (CF) uses given rating data by many users for many items as the basis for predicting missing ratings and/or for creating a top-N recommendation list for a given user, called the active user.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736CA-2895-4FF1-8795-CCD8ACD09F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85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assumption is that users with similar preferences will rate items similarly. Thus missing ratings for a user can be predicted by first finding a neighborhood of similar users and then aggregate the ratings of these users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form a prediction.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!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two main problems of user-based CF are that (1) the whole user database has to be kept in memory  (2) and that expensive similarity computation between the active user and all other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in the database has to be performed.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736CA-2895-4FF1-8795-CCD8ACD09F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22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IBCF produces recommendations based on the relationship between items inferred from the rating matrix.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assumption behind this approach is that users will prefer items that are similar to other items they like.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Item-based CF is more efficient than user-based CF since the model (reduced similarity matrix) is relatively small (N × k) and can be fully precomputed</a:t>
            </a:r>
            <a:r>
              <a:rPr lang="en-US" dirty="0"/>
              <a:t> 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IBCF is successfully applied in large scale recommender systems (e.g., by Amazon.com)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736CA-2895-4FF1-8795-CCD8ACD09F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2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huge amounts of data (tens of millions of customers and millions of distinct catalog items)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in near real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time, (high-quality recommendations</a:t>
            </a:r>
            <a:r>
              <a:rPr lang="en-US" dirty="0"/>
              <a:t>  in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&gt;half a second)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customers typically have extremely limited information</a:t>
            </a:r>
            <a:r>
              <a:rPr lang="en-US" dirty="0"/>
              <a:t>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few purchases or product ratings</a:t>
            </a:r>
            <a:r>
              <a:rPr lang="en-US" dirty="0"/>
              <a:t>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data is volatile: Each interaction provides valuable customer data, and the algorithm must respond immediately to new information.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736CA-2895-4FF1-8795-CCD8ACD09F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8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F3E2-1C89-4CC4-821A-4EC2750F0606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E82B-8127-4D42-85DD-C07FFC23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11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F3E2-1C89-4CC4-821A-4EC2750F0606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E82B-8127-4D42-85DD-C07FFC23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1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F3E2-1C89-4CC4-821A-4EC2750F0606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E82B-8127-4D42-85DD-C07FFC23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99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F3E2-1C89-4CC4-821A-4EC2750F0606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E82B-8127-4D42-85DD-C07FFC23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0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F3E2-1C89-4CC4-821A-4EC2750F0606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E82B-8127-4D42-85DD-C07FFC23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034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F3E2-1C89-4CC4-821A-4EC2750F0606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E82B-8127-4D42-85DD-C07FFC23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F3E2-1C89-4CC4-821A-4EC2750F0606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E82B-8127-4D42-85DD-C07FFC23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3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F3E2-1C89-4CC4-821A-4EC2750F0606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E82B-8127-4D42-85DD-C07FFC23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3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F3E2-1C89-4CC4-821A-4EC2750F0606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E82B-8127-4D42-85DD-C07FFC23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00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F3E2-1C89-4CC4-821A-4EC2750F0606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E82B-8127-4D42-85DD-C07FFC23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88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F3E2-1C89-4CC4-821A-4EC2750F0606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E82B-8127-4D42-85DD-C07FFC23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0ACF3E2-1C89-4CC4-821A-4EC2750F0606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F02E82B-8127-4D42-85DD-C07FFC23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5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6172-CA32-4B7E-9931-3482E2FEE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Recommender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491B9-6712-4BB0-9276-A0FA0A5B8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R package “</a:t>
            </a:r>
            <a:r>
              <a:rPr lang="en-US" dirty="0" err="1"/>
              <a:t>recommenderlab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000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F5C7-D850-4CB4-B6A3-766A4B20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Recommender Systems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D126446-CCA3-43A4-9E8E-1C0A41B044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7026827"/>
              </p:ext>
            </p:extLst>
          </p:nvPr>
        </p:nvGraphicFramePr>
        <p:xfrm>
          <a:off x="3736975" y="112383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07AD53-7887-4E16-B810-D552EFB81015}"/>
              </a:ext>
            </a:extLst>
          </p:cNvPr>
          <p:cNvSpPr/>
          <p:nvPr/>
        </p:nvSpPr>
        <p:spPr>
          <a:xfrm>
            <a:off x="7430818" y="4686300"/>
            <a:ext cx="3446732" cy="74333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3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F076-6F7A-4F3C-A483-76D2F65D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77C0-857F-463A-B41C-1D253836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969" y="1123837"/>
            <a:ext cx="7315200" cy="3067228"/>
          </a:xfrm>
        </p:spPr>
        <p:txBody>
          <a:bodyPr>
            <a:normAutofit/>
          </a:bodyPr>
          <a:lstStyle/>
          <a:p>
            <a:r>
              <a:rPr lang="en-US" sz="2400" b="1" dirty="0"/>
              <a:t>Pearson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Cosine similarity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B72872-4C68-4DF5-9871-9827FFBED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47" y="3674532"/>
            <a:ext cx="3781122" cy="2913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F3452D-2DDB-4270-8891-40CA35A2F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103" y="4781011"/>
            <a:ext cx="3586631" cy="10594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EC8C83-0B22-41FD-9698-91AC1E2C4E43}"/>
                  </a:ext>
                </a:extLst>
              </p:cNvPr>
              <p:cNvSpPr txBox="1"/>
              <p:nvPr/>
            </p:nvSpPr>
            <p:spPr>
              <a:xfrm>
                <a:off x="4293649" y="1924622"/>
                <a:ext cx="6534289" cy="732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𝑐𝑜𝑟𝑟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EC8C83-0B22-41FD-9698-91AC1E2C4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649" y="1924622"/>
                <a:ext cx="6534289" cy="7328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86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2166-2D25-4EC1-9E9D-3703D6EE0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User-Based collaborative filtering (IBCF)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8340C7-BC29-4675-9B0F-043307A0B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269" r="11014" b="29363"/>
          <a:stretch/>
        </p:blipFill>
        <p:spPr>
          <a:xfrm>
            <a:off x="3650842" y="2057400"/>
            <a:ext cx="8085034" cy="3219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C6254C-78C4-4F07-AB6B-9B48763DA58E}"/>
              </a:ext>
            </a:extLst>
          </p:cNvPr>
          <p:cNvSpPr/>
          <p:nvPr/>
        </p:nvSpPr>
        <p:spPr>
          <a:xfrm>
            <a:off x="3800475" y="5676900"/>
            <a:ext cx="32289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MR10"/>
              </a:rPr>
              <a:t>(a) Rating matrix and estimated</a:t>
            </a:r>
            <a:br>
              <a:rPr lang="en-US" dirty="0">
                <a:solidFill>
                  <a:srgbClr val="000000"/>
                </a:solidFill>
                <a:latin typeface="CMR10"/>
              </a:rPr>
            </a:br>
            <a:r>
              <a:rPr lang="en-US" dirty="0">
                <a:solidFill>
                  <a:srgbClr val="000000"/>
                </a:solidFill>
                <a:latin typeface="CMR10"/>
              </a:rPr>
              <a:t>ratings for the active user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9556C6-FC65-4E9F-9915-A50295A6EB1D}"/>
              </a:ext>
            </a:extLst>
          </p:cNvPr>
          <p:cNvSpPr/>
          <p:nvPr/>
        </p:nvSpPr>
        <p:spPr>
          <a:xfrm>
            <a:off x="8143875" y="5676900"/>
            <a:ext cx="3343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MR10"/>
              </a:rPr>
              <a:t>(b) user neighborhood formation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750EAE-F812-47AA-9F3D-FDE98AC3DC88}"/>
              </a:ext>
            </a:extLst>
          </p:cNvPr>
          <p:cNvSpPr/>
          <p:nvPr/>
        </p:nvSpPr>
        <p:spPr>
          <a:xfrm>
            <a:off x="3650842" y="479762"/>
            <a:ext cx="79009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MR10"/>
              </a:rPr>
              <a:t>Step 1. 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MR10"/>
              </a:rPr>
              <a:t>Calculate similarity between users, select </a:t>
            </a:r>
            <a:r>
              <a:rPr lang="en-US" dirty="0"/>
              <a:t>k nearest neighbors</a:t>
            </a:r>
          </a:p>
          <a:p>
            <a:r>
              <a:rPr lang="en-US" b="1" dirty="0"/>
              <a:t>Step 2. </a:t>
            </a:r>
            <a:r>
              <a:rPr lang="en-US" dirty="0"/>
              <a:t>Prediction: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the average ratings in the neighborhood for each item not rated by the active user.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2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7DBBB3-91B0-4744-9900-43829A0AA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218" y="1947333"/>
            <a:ext cx="5896011" cy="41478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02754B-D7B0-4C99-9A40-F92258BA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Item-Based collaborative filtering (IBCF)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5BEF11-74A3-48B8-8D38-DB7FE02161B4}"/>
              </a:ext>
            </a:extLst>
          </p:cNvPr>
          <p:cNvSpPr/>
          <p:nvPr/>
        </p:nvSpPr>
        <p:spPr>
          <a:xfrm>
            <a:off x="3514724" y="708997"/>
            <a:ext cx="79914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MR10"/>
              </a:rPr>
              <a:t>Step 1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. Model building: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MR10"/>
              </a:rPr>
              <a:t>calculate an item-to-item similarity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dirty="0"/>
              <a:t>for each item only store k most similar items and their similarity scores </a:t>
            </a:r>
          </a:p>
          <a:p>
            <a:r>
              <a:rPr lang="en-US" sz="1600" dirty="0"/>
              <a:t>(here k = 3 largest entries are stored per row, marked bold )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2EE1BA-5780-451C-AE6E-E2B044E49AC1}"/>
              </a:ext>
            </a:extLst>
          </p:cNvPr>
          <p:cNvSpPr/>
          <p:nvPr/>
        </p:nvSpPr>
        <p:spPr>
          <a:xfrm>
            <a:off x="3512717" y="2279391"/>
            <a:ext cx="24288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2.</a:t>
            </a:r>
            <a:r>
              <a:rPr lang="en-US" dirty="0"/>
              <a:t> Recommendation: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similarities to calculate a weighted sum of the user’s ratings for related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 top n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FAAA9EE-B398-4F21-A4C3-E7522015E1B1}"/>
                  </a:ext>
                </a:extLst>
              </p:cNvPr>
              <p:cNvSpPr/>
              <p:nvPr/>
            </p:nvSpPr>
            <p:spPr>
              <a:xfrm>
                <a:off x="3348092" y="4978795"/>
                <a:ext cx="2758126" cy="11163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0.4∗4 + 0.5∗5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0.4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0.5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4.6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FAAA9EE-B398-4F21-A4C3-E7522015E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92" y="4978795"/>
                <a:ext cx="2758126" cy="1116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DCBA5E2-4B02-42F7-A67D-333DC3016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26636"/>
              </p:ext>
            </p:extLst>
          </p:nvPr>
        </p:nvGraphicFramePr>
        <p:xfrm>
          <a:off x="6236974" y="6095152"/>
          <a:ext cx="40076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299">
                  <a:extLst>
                    <a:ext uri="{9D8B030D-6E8A-4147-A177-3AD203B41FA5}">
                      <a16:colId xmlns:a16="http://schemas.microsoft.com/office/drawing/2014/main" val="1504306400"/>
                    </a:ext>
                  </a:extLst>
                </a:gridCol>
                <a:gridCol w="445299">
                  <a:extLst>
                    <a:ext uri="{9D8B030D-6E8A-4147-A177-3AD203B41FA5}">
                      <a16:colId xmlns:a16="http://schemas.microsoft.com/office/drawing/2014/main" val="1541049571"/>
                    </a:ext>
                  </a:extLst>
                </a:gridCol>
                <a:gridCol w="445299">
                  <a:extLst>
                    <a:ext uri="{9D8B030D-6E8A-4147-A177-3AD203B41FA5}">
                      <a16:colId xmlns:a16="http://schemas.microsoft.com/office/drawing/2014/main" val="3075882100"/>
                    </a:ext>
                  </a:extLst>
                </a:gridCol>
                <a:gridCol w="445299">
                  <a:extLst>
                    <a:ext uri="{9D8B030D-6E8A-4147-A177-3AD203B41FA5}">
                      <a16:colId xmlns:a16="http://schemas.microsoft.com/office/drawing/2014/main" val="2089837393"/>
                    </a:ext>
                  </a:extLst>
                </a:gridCol>
                <a:gridCol w="445299">
                  <a:extLst>
                    <a:ext uri="{9D8B030D-6E8A-4147-A177-3AD203B41FA5}">
                      <a16:colId xmlns:a16="http://schemas.microsoft.com/office/drawing/2014/main" val="2001174281"/>
                    </a:ext>
                  </a:extLst>
                </a:gridCol>
                <a:gridCol w="445299">
                  <a:extLst>
                    <a:ext uri="{9D8B030D-6E8A-4147-A177-3AD203B41FA5}">
                      <a16:colId xmlns:a16="http://schemas.microsoft.com/office/drawing/2014/main" val="2204615816"/>
                    </a:ext>
                  </a:extLst>
                </a:gridCol>
                <a:gridCol w="445299">
                  <a:extLst>
                    <a:ext uri="{9D8B030D-6E8A-4147-A177-3AD203B41FA5}">
                      <a16:colId xmlns:a16="http://schemas.microsoft.com/office/drawing/2014/main" val="3584435448"/>
                    </a:ext>
                  </a:extLst>
                </a:gridCol>
                <a:gridCol w="445299">
                  <a:extLst>
                    <a:ext uri="{9D8B030D-6E8A-4147-A177-3AD203B41FA5}">
                      <a16:colId xmlns:a16="http://schemas.microsoft.com/office/drawing/2014/main" val="589226950"/>
                    </a:ext>
                  </a:extLst>
                </a:gridCol>
                <a:gridCol w="445299">
                  <a:extLst>
                    <a:ext uri="{9D8B030D-6E8A-4147-A177-3AD203B41FA5}">
                      <a16:colId xmlns:a16="http://schemas.microsoft.com/office/drawing/2014/main" val="3096319031"/>
                    </a:ext>
                  </a:extLst>
                </a:gridCol>
              </a:tblGrid>
              <a:tr h="195581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998690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E8477F0F-E305-4D4D-8E47-B76D7C4169CE}"/>
              </a:ext>
            </a:extLst>
          </p:cNvPr>
          <p:cNvSpPr/>
          <p:nvPr/>
        </p:nvSpPr>
        <p:spPr>
          <a:xfrm>
            <a:off x="10574867" y="3259328"/>
            <a:ext cx="414866" cy="3302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3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1204-6678-4753-BB88-335352CB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recommender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359074-4C1F-40B9-BD81-66A89DC32A17}"/>
                  </a:ext>
                </a:extLst>
              </p:cNvPr>
              <p:cNvSpPr txBox="1"/>
              <p:nvPr/>
            </p:nvSpPr>
            <p:spPr>
              <a:xfrm>
                <a:off x="4208480" y="1814659"/>
                <a:ext cx="5679375" cy="502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Precision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correctly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recommended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items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recommended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items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359074-4C1F-40B9-BD81-66A89DC32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480" y="1814659"/>
                <a:ext cx="5679375" cy="502958"/>
              </a:xfrm>
              <a:prstGeom prst="rect">
                <a:avLst/>
              </a:prstGeom>
              <a:blipFill>
                <a:blip r:embed="rId2"/>
                <a:stretch>
                  <a:fillRect l="-2682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99470-E66A-4196-9999-8D31B8FBFEBF}"/>
                  </a:ext>
                </a:extLst>
              </p:cNvPr>
              <p:cNvSpPr txBox="1"/>
              <p:nvPr/>
            </p:nvSpPr>
            <p:spPr>
              <a:xfrm>
                <a:off x="4208480" y="2994579"/>
                <a:ext cx="6098529" cy="55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Recall (TPR)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correctly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recommended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items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# </m:t>
                        </m:r>
                        <m:r>
                          <m:rPr>
                            <m:nor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purchased</m:t>
                        </m:r>
                        <m:r>
                          <m:rPr>
                            <m:nor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items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99470-E66A-4196-9999-8D31B8FBF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480" y="2994579"/>
                <a:ext cx="6098529" cy="554767"/>
              </a:xfrm>
              <a:prstGeom prst="rect">
                <a:avLst/>
              </a:prstGeom>
              <a:blipFill>
                <a:blip r:embed="rId3"/>
                <a:stretch>
                  <a:fillRect l="-2498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6758CE-9EE8-4BA1-AAFF-0562B267AADF}"/>
                  </a:ext>
                </a:extLst>
              </p:cNvPr>
              <p:cNvSpPr txBox="1"/>
              <p:nvPr/>
            </p:nvSpPr>
            <p:spPr>
              <a:xfrm>
                <a:off x="4208480" y="4175140"/>
                <a:ext cx="5439502" cy="55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FPR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correctly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recommended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items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m:rPr>
                            <m:nor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not</m:t>
                        </m:r>
                        <m:r>
                          <m:rPr>
                            <m:nor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purchased</m:t>
                        </m:r>
                        <m:r>
                          <m:rPr>
                            <m:nor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items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6758CE-9EE8-4BA1-AAFF-0562B267A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480" y="4175140"/>
                <a:ext cx="5439502" cy="554767"/>
              </a:xfrm>
              <a:prstGeom prst="rect">
                <a:avLst/>
              </a:prstGeom>
              <a:blipFill>
                <a:blip r:embed="rId4"/>
                <a:stretch>
                  <a:fillRect l="-2800"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76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FA89-E6B6-4455-B734-3FABB609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61781" cy="4601183"/>
          </a:xfrm>
        </p:spPr>
        <p:txBody>
          <a:bodyPr/>
          <a:lstStyle/>
          <a:p>
            <a:r>
              <a:rPr lang="en-US" dirty="0"/>
              <a:t>Real life             e-commerce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FCAF6-141E-45AB-834A-F318BE178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325" y="864108"/>
            <a:ext cx="7441143" cy="5120640"/>
          </a:xfrm>
        </p:spPr>
        <p:txBody>
          <a:bodyPr>
            <a:normAutofit/>
          </a:bodyPr>
          <a:lstStyle/>
          <a:p>
            <a:r>
              <a:rPr lang="en-US" sz="2400" dirty="0"/>
              <a:t>huge amounts of data</a:t>
            </a:r>
          </a:p>
          <a:p>
            <a:r>
              <a:rPr lang="en-US" sz="2400" dirty="0"/>
              <a:t>high-quality recommendations in less that half a second</a:t>
            </a:r>
          </a:p>
          <a:p>
            <a:r>
              <a:rPr lang="en-US" sz="2400" dirty="0"/>
              <a:t>Very limited info on new customers</a:t>
            </a:r>
          </a:p>
          <a:p>
            <a:r>
              <a:rPr lang="en-US" sz="2400" dirty="0"/>
              <a:t>Customer data is volatile, new information needs immediate response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6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DA65-652E-41C3-AB75-FB35D7F1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EABA1-1BE7-4302-A2BF-31E1465AB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Michael </a:t>
            </a:r>
            <a:r>
              <a:rPr lang="en-US" b="1" dirty="0" err="1"/>
              <a:t>Hahsler</a:t>
            </a:r>
            <a:r>
              <a:rPr lang="en-US" b="1" dirty="0"/>
              <a:t> (2017). </a:t>
            </a:r>
            <a:r>
              <a:rPr lang="en-US" b="1" dirty="0" err="1"/>
              <a:t>recommenderlab</a:t>
            </a:r>
            <a:r>
              <a:rPr lang="en-US" b="1" dirty="0"/>
              <a:t>: Lab for Developing and Testing Recommender Algorithms. </a:t>
            </a:r>
            <a:r>
              <a:rPr lang="en-US" dirty="0"/>
              <a:t>R package version 0.2-2.</a:t>
            </a:r>
            <a:br>
              <a:rPr lang="en-US" dirty="0"/>
            </a:br>
            <a:r>
              <a:rPr lang="en-US" dirty="0"/>
              <a:t>http://lyle.smu.edu/IDA/recommenderlab/ 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Ups and downs: Modeling the visual evolution of fashion trends with one-class collaborative filtering</a:t>
            </a:r>
            <a:br>
              <a:rPr lang="en-US" dirty="0"/>
            </a:br>
            <a:r>
              <a:rPr lang="en-US" dirty="0"/>
              <a:t>R. He, J. </a:t>
            </a:r>
            <a:r>
              <a:rPr lang="en-US" dirty="0" err="1"/>
              <a:t>McAuley</a:t>
            </a:r>
            <a:br>
              <a:rPr lang="en-US" dirty="0"/>
            </a:br>
            <a:r>
              <a:rPr lang="en-US" i="1" dirty="0"/>
              <a:t>WWW</a:t>
            </a:r>
            <a:r>
              <a:rPr lang="en-US" dirty="0"/>
              <a:t>, 2016</a:t>
            </a:r>
          </a:p>
          <a:p>
            <a:r>
              <a:rPr lang="en-US" b="1" dirty="0"/>
              <a:t>Image-based recommendations on styles and substitutes</a:t>
            </a:r>
            <a:br>
              <a:rPr lang="en-US" dirty="0"/>
            </a:br>
            <a:r>
              <a:rPr lang="en-US" dirty="0"/>
              <a:t>J. </a:t>
            </a:r>
            <a:r>
              <a:rPr lang="en-US" dirty="0" err="1"/>
              <a:t>McAuley</a:t>
            </a:r>
            <a:r>
              <a:rPr lang="en-US" dirty="0"/>
              <a:t>, C. Targett, J. Shi, A. van den </a:t>
            </a:r>
            <a:r>
              <a:rPr lang="en-US" dirty="0" err="1"/>
              <a:t>Hengel</a:t>
            </a:r>
            <a:br>
              <a:rPr lang="en-US" dirty="0"/>
            </a:br>
            <a:r>
              <a:rPr lang="en-US" i="1" dirty="0"/>
              <a:t>SIGIR</a:t>
            </a:r>
            <a:r>
              <a:rPr lang="en-US" dirty="0"/>
              <a:t>, 2015</a:t>
            </a:r>
          </a:p>
        </p:txBody>
      </p:sp>
    </p:spTree>
    <p:extLst>
      <p:ext uri="{BB962C8B-B14F-4D97-AF65-F5344CB8AC3E}">
        <p14:creationId xmlns:p14="http://schemas.microsoft.com/office/powerpoint/2010/main" val="4110827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F4BC-1E26-4E87-8A47-38D0E791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Back-up slide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11EA09-E8A3-4DD6-8CAD-D81399C2F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203600"/>
            <a:ext cx="7315200" cy="244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3707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3219</TotalTime>
  <Words>543</Words>
  <Application>Microsoft Office PowerPoint</Application>
  <PresentationFormat>Widescreen</PresentationFormat>
  <Paragraphs>86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Narrow</vt:lpstr>
      <vt:lpstr>Calibri</vt:lpstr>
      <vt:lpstr>Cambria Math</vt:lpstr>
      <vt:lpstr>CMR10</vt:lpstr>
      <vt:lpstr>Corbel</vt:lpstr>
      <vt:lpstr>Times New Roman</vt:lpstr>
      <vt:lpstr>Wingdings</vt:lpstr>
      <vt:lpstr>Wingdings 2</vt:lpstr>
      <vt:lpstr>Frame</vt:lpstr>
      <vt:lpstr>Intro to Recommender systems</vt:lpstr>
      <vt:lpstr>Types of Recommender Systems</vt:lpstr>
      <vt:lpstr>Similarity Measures</vt:lpstr>
      <vt:lpstr>User-Based collaborative filtering (IBCF)</vt:lpstr>
      <vt:lpstr>Item-Based collaborative filtering (IBCF)</vt:lpstr>
      <vt:lpstr>Evaluation of recommender systems</vt:lpstr>
      <vt:lpstr>Real life             e-commerce environment</vt:lpstr>
      <vt:lpstr>References</vt:lpstr>
      <vt:lpstr>Back-up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Sinkovics, Krisztina (GE Oil &amp; Gas)</dc:creator>
  <cp:lastModifiedBy>Sinkovics, Krisztina (GE Oil &amp; Gas)</cp:lastModifiedBy>
  <cp:revision>45</cp:revision>
  <dcterms:created xsi:type="dcterms:W3CDTF">2017-11-15T15:44:36Z</dcterms:created>
  <dcterms:modified xsi:type="dcterms:W3CDTF">2017-11-21T15:27:38Z</dcterms:modified>
</cp:coreProperties>
</file>