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4B447-EA60-47E3-99C4-99090B15A7DD}" v="93" dt="2025-08-07T09:47:37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 Zubcsik" userId="82698631b2e41e4a" providerId="LiveId" clId="{7C34B447-EA60-47E3-99C4-99090B15A7DD}"/>
    <pc:docChg chg="undo custSel addSld delSld modSld modMainMaster">
      <pc:chgData name="Vanda Zubcsik" userId="82698631b2e41e4a" providerId="LiveId" clId="{7C34B447-EA60-47E3-99C4-99090B15A7DD}" dt="2025-08-07T09:47:37.647" v="515"/>
      <pc:docMkLst>
        <pc:docMk/>
      </pc:docMkLst>
      <pc:sldChg chg="addSp delSp modSp mod modTransition setBg addAnim delAnim setClrOvrMap delDesignElem">
        <pc:chgData name="Vanda Zubcsik" userId="82698631b2e41e4a" providerId="LiveId" clId="{7C34B447-EA60-47E3-99C4-99090B15A7DD}" dt="2025-08-07T09:43:27.916" v="480"/>
        <pc:sldMkLst>
          <pc:docMk/>
          <pc:sldMk cId="0" sldId="256"/>
        </pc:sldMkLst>
        <pc:spChg chg="mod">
          <ac:chgData name="Vanda Zubcsik" userId="82698631b2e41e4a" providerId="LiveId" clId="{7C34B447-EA60-47E3-99C4-99090B15A7DD}" dt="2025-08-07T09:34:57.382" v="387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Vanda Zubcsik" userId="82698631b2e41e4a" providerId="LiveId" clId="{7C34B447-EA60-47E3-99C4-99090B15A7DD}" dt="2025-08-07T09:34:57.382" v="387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56"/>
            <ac:spMk id="5" creationId="{E770CA6A-B3B0-4826-A91F-B2B1F8922026}"/>
          </ac:spMkLst>
        </pc:spChg>
        <pc:spChg chg="add del">
          <ac:chgData name="Vanda Zubcsik" userId="82698631b2e41e4a" providerId="LiveId" clId="{7C34B447-EA60-47E3-99C4-99090B15A7DD}" dt="2025-08-06T22:36:56.435" v="8" actId="26606"/>
          <ac:spMkLst>
            <pc:docMk/>
            <pc:sldMk cId="0" sldId="256"/>
            <ac:spMk id="8" creationId="{50496C6C-A85F-426B-9ED1-3444166CE4E1}"/>
          </ac:spMkLst>
        </pc:spChg>
        <pc:spChg chg="add del">
          <ac:chgData name="Vanda Zubcsik" userId="82698631b2e41e4a" providerId="LiveId" clId="{7C34B447-EA60-47E3-99C4-99090B15A7DD}" dt="2025-08-07T09:34:38.917" v="382" actId="26606"/>
          <ac:spMkLst>
            <pc:docMk/>
            <pc:sldMk cId="0" sldId="256"/>
            <ac:spMk id="11" creationId="{077D6507-8E8D-40E1-A7B9-63012EF9492F}"/>
          </ac:spMkLst>
        </pc:spChg>
        <pc:spChg chg="add del">
          <ac:chgData name="Vanda Zubcsik" userId="82698631b2e41e4a" providerId="LiveId" clId="{7C34B447-EA60-47E3-99C4-99090B15A7DD}" dt="2025-08-06T22:38:06.377" v="20" actId="26606"/>
          <ac:spMkLst>
            <pc:docMk/>
            <pc:sldMk cId="0" sldId="256"/>
            <ac:spMk id="14" creationId="{E770CA6A-B3B0-4826-A91F-B2B1F8922026}"/>
          </ac:spMkLst>
        </pc:spChg>
        <pc:spChg chg="add del">
          <ac:chgData name="Vanda Zubcsik" userId="82698631b2e41e4a" providerId="LiveId" clId="{7C34B447-EA60-47E3-99C4-99090B15A7DD}" dt="2025-08-07T09:34:57.332" v="386" actId="26606"/>
          <ac:spMkLst>
            <pc:docMk/>
            <pc:sldMk cId="0" sldId="256"/>
            <ac:spMk id="17" creationId="{077D6507-8E8D-40E1-A7B9-63012EF9492F}"/>
          </ac:spMkLst>
        </pc:sp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56"/>
            <ac:picMk id="6" creationId="{3C51B9DA-B0CC-480A-8EA5-4D5C3E0515B9}"/>
          </ac:picMkLst>
        </pc:picChg>
        <pc:picChg chg="add del mod ord">
          <ac:chgData name="Vanda Zubcsik" userId="82698631b2e41e4a" providerId="LiveId" clId="{7C34B447-EA60-47E3-99C4-99090B15A7DD}" dt="2025-08-07T09:36:27.091" v="396" actId="21"/>
          <ac:picMkLst>
            <pc:docMk/>
            <pc:sldMk cId="0" sldId="256"/>
            <ac:picMk id="9" creationId="{B5DC384C-B425-6A4A-C310-D9243CAE7895}"/>
          </ac:picMkLst>
        </pc:picChg>
        <pc:picChg chg="add del">
          <ac:chgData name="Vanda Zubcsik" userId="82698631b2e41e4a" providerId="LiveId" clId="{7C34B447-EA60-47E3-99C4-99090B15A7DD}" dt="2025-08-06T22:36:56.435" v="8" actId="26606"/>
          <ac:picMkLst>
            <pc:docMk/>
            <pc:sldMk cId="0" sldId="256"/>
            <ac:picMk id="12" creationId="{D912EF34-0253-41FD-9940-D8FBB7DE74B1}"/>
          </ac:picMkLst>
        </pc:picChg>
        <pc:picChg chg="add del">
          <ac:chgData name="Vanda Zubcsik" userId="82698631b2e41e4a" providerId="LiveId" clId="{7C34B447-EA60-47E3-99C4-99090B15A7DD}" dt="2025-08-07T09:34:38.917" v="382" actId="26606"/>
          <ac:picMkLst>
            <pc:docMk/>
            <pc:sldMk cId="0" sldId="256"/>
            <ac:picMk id="13" creationId="{23FF3D86-2916-4F9F-9752-304810CF59AE}"/>
          </ac:picMkLst>
        </pc:picChg>
        <pc:picChg chg="add del">
          <ac:chgData name="Vanda Zubcsik" userId="82698631b2e41e4a" providerId="LiveId" clId="{7C34B447-EA60-47E3-99C4-99090B15A7DD}" dt="2025-08-06T22:38:06.377" v="20" actId="26606"/>
          <ac:picMkLst>
            <pc:docMk/>
            <pc:sldMk cId="0" sldId="256"/>
            <ac:picMk id="15" creationId="{3C51B9DA-B0CC-480A-8EA5-4D5C3E0515B9}"/>
          </ac:picMkLst>
        </pc:picChg>
        <pc:picChg chg="add del">
          <ac:chgData name="Vanda Zubcsik" userId="82698631b2e41e4a" providerId="LiveId" clId="{7C34B447-EA60-47E3-99C4-99090B15A7DD}" dt="2025-08-07T09:34:38.917" v="382" actId="26606"/>
          <ac:picMkLst>
            <pc:docMk/>
            <pc:sldMk cId="0" sldId="256"/>
            <ac:picMk id="18" creationId="{AB048875-14D1-4CC7-8AC3-7ABC73AAAF14}"/>
          </ac:picMkLst>
        </pc:picChg>
        <pc:picChg chg="add mod ord">
          <ac:chgData name="Vanda Zubcsik" userId="82698631b2e41e4a" providerId="LiveId" clId="{7C34B447-EA60-47E3-99C4-99090B15A7DD}" dt="2025-08-07T09:36:36.114" v="400" actId="26606"/>
          <ac:picMkLst>
            <pc:docMk/>
            <pc:sldMk cId="0" sldId="256"/>
            <ac:picMk id="20" creationId="{74DF0B6F-2AD4-5242-3301-BDAED5781CB0}"/>
          </ac:picMkLst>
        </pc:picChg>
        <pc:cxnChg chg="add del">
          <ac:chgData name="Vanda Zubcsik" userId="82698631b2e41e4a" providerId="LiveId" clId="{7C34B447-EA60-47E3-99C4-99090B15A7DD}" dt="2025-08-06T22:45:00.240" v="72"/>
          <ac:cxnSpMkLst>
            <pc:docMk/>
            <pc:sldMk cId="0" sldId="256"/>
            <ac:cxnSpMk id="7" creationId="{6FE641DB-A503-41DE-ACA6-36B41C6C2BE9}"/>
          </ac:cxnSpMkLst>
        </pc:cxnChg>
        <pc:cxnChg chg="add del">
          <ac:chgData name="Vanda Zubcsik" userId="82698631b2e41e4a" providerId="LiveId" clId="{7C34B447-EA60-47E3-99C4-99090B15A7DD}" dt="2025-08-06T22:36:56.435" v="8" actId="26606"/>
          <ac:cxnSpMkLst>
            <pc:docMk/>
            <pc:sldMk cId="0" sldId="256"/>
            <ac:cxnSpMk id="10" creationId="{AD0EF22F-5D3C-4240-8C32-1B20803E5A89}"/>
          </ac:cxnSpMkLst>
        </pc:cxnChg>
        <pc:cxnChg chg="add del">
          <ac:chgData name="Vanda Zubcsik" userId="82698631b2e41e4a" providerId="LiveId" clId="{7C34B447-EA60-47E3-99C4-99090B15A7DD}" dt="2025-08-06T22:38:06.377" v="20" actId="26606"/>
          <ac:cxnSpMkLst>
            <pc:docMk/>
            <pc:sldMk cId="0" sldId="256"/>
            <ac:cxnSpMk id="16" creationId="{6FE641DB-A503-41DE-ACA6-36B41C6C2BE9}"/>
          </ac:cxnSpMkLst>
        </pc:cxnChg>
      </pc:sldChg>
      <pc:sldChg chg="addSp delSp modSp mod modTransition setBg modAnim setClrOvrMap">
        <pc:chgData name="Vanda Zubcsik" userId="82698631b2e41e4a" providerId="LiveId" clId="{7C34B447-EA60-47E3-99C4-99090B15A7DD}" dt="2025-08-07T09:47:37.647" v="515"/>
        <pc:sldMkLst>
          <pc:docMk/>
          <pc:sldMk cId="0" sldId="257"/>
        </pc:sldMkLst>
        <pc:spChg chg="mod">
          <ac:chgData name="Vanda Zubcsik" userId="82698631b2e41e4a" providerId="LiveId" clId="{7C34B447-EA60-47E3-99C4-99090B15A7DD}" dt="2025-08-07T09:42:07.063" v="458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Vanda Zubcsik" userId="82698631b2e41e4a" providerId="LiveId" clId="{7C34B447-EA60-47E3-99C4-99090B15A7DD}" dt="2025-08-06T22:38:29.385" v="25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38:04.648" v="19" actId="26606"/>
          <ac:spMkLst>
            <pc:docMk/>
            <pc:sldMk cId="0" sldId="257"/>
            <ac:spMk id="9" creationId="{843DD86A-8FAA-443F-9211-42A2AE8A790C}"/>
          </ac:spMkLst>
        </pc:spChg>
        <pc:spChg chg="add del">
          <ac:chgData name="Vanda Zubcsik" userId="82698631b2e41e4a" providerId="LiveId" clId="{7C34B447-EA60-47E3-99C4-99090B15A7DD}" dt="2025-08-07T09:42:07.063" v="458" actId="26606"/>
          <ac:spMkLst>
            <pc:docMk/>
            <pc:sldMk cId="0" sldId="257"/>
            <ac:spMk id="10" creationId="{E2E0C929-96C6-41B1-A001-566036DF047B}"/>
          </ac:spMkLst>
        </pc:spChg>
        <pc:spChg chg="add del">
          <ac:chgData name="Vanda Zubcsik" userId="82698631b2e41e4a" providerId="LiveId" clId="{7C34B447-EA60-47E3-99C4-99090B15A7DD}" dt="2025-08-06T22:38:04.648" v="19" actId="26606"/>
          <ac:spMkLst>
            <pc:docMk/>
            <pc:sldMk cId="0" sldId="257"/>
            <ac:spMk id="11" creationId="{C2A13AAE-18EB-4BDF-BAF7-F2F97B8D00D6}"/>
          </ac:spMkLst>
        </pc:spChg>
        <pc:graphicFrameChg chg="add del">
          <ac:chgData name="Vanda Zubcsik" userId="82698631b2e41e4a" providerId="LiveId" clId="{7C34B447-EA60-47E3-99C4-99090B15A7DD}" dt="2025-08-06T22:37:11.429" v="13" actId="26606"/>
          <ac:graphicFrameMkLst>
            <pc:docMk/>
            <pc:sldMk cId="0" sldId="257"/>
            <ac:graphicFrameMk id="5" creationId="{B49CDCDE-88AB-5D15-F0C8-760DD1DC1ECA}"/>
          </ac:graphicFrameMkLst>
        </pc:graphicFrameChg>
        <pc:graphicFrameChg chg="add mod ord modGraphic">
          <ac:chgData name="Vanda Zubcsik" userId="82698631b2e41e4a" providerId="LiveId" clId="{7C34B447-EA60-47E3-99C4-99090B15A7DD}" dt="2025-08-07T09:42:07.063" v="458" actId="26606"/>
          <ac:graphicFrameMkLst>
            <pc:docMk/>
            <pc:sldMk cId="0" sldId="257"/>
            <ac:graphicFrameMk id="6" creationId="{FB758EA7-BA7C-AA34-3CEF-C5225867D2B1}"/>
          </ac:graphicFrameMkLst>
        </pc:graphicFrameChg>
        <pc:graphicFrameChg chg="add del">
          <ac:chgData name="Vanda Zubcsik" userId="82698631b2e41e4a" providerId="LiveId" clId="{7C34B447-EA60-47E3-99C4-99090B15A7DD}" dt="2025-08-06T22:38:04.648" v="19" actId="26606"/>
          <ac:graphicFrameMkLst>
            <pc:docMk/>
            <pc:sldMk cId="0" sldId="257"/>
            <ac:graphicFrameMk id="7" creationId="{E4EFAD81-2678-41ED-EBC0-F5EAF069971E}"/>
          </ac:graphicFrameMkLst>
        </pc:graphicFrameChg>
        <pc:picChg chg="add del mod">
          <ac:chgData name="Vanda Zubcsik" userId="82698631b2e41e4a" providerId="LiveId" clId="{7C34B447-EA60-47E3-99C4-99090B15A7DD}" dt="2025-08-07T09:41:39.482" v="454" actId="21"/>
          <ac:picMkLst>
            <pc:docMk/>
            <pc:sldMk cId="0" sldId="257"/>
            <ac:picMk id="8" creationId="{413C9478-73B2-A609-0D30-6F1B73A9774B}"/>
          </ac:picMkLst>
        </pc:picChg>
        <pc:picChg chg="add del">
          <ac:chgData name="Vanda Zubcsik" userId="82698631b2e41e4a" providerId="LiveId" clId="{7C34B447-EA60-47E3-99C4-99090B15A7DD}" dt="2025-08-06T22:38:04.648" v="19" actId="26606"/>
          <ac:picMkLst>
            <pc:docMk/>
            <pc:sldMk cId="0" sldId="257"/>
            <ac:picMk id="13" creationId="{0F5C1B21-B0DB-4206-99EE-C13D67038B93}"/>
          </ac:picMkLst>
        </pc:picChg>
        <pc:picChg chg="add mod">
          <ac:chgData name="Vanda Zubcsik" userId="82698631b2e41e4a" providerId="LiveId" clId="{7C34B447-EA60-47E3-99C4-99090B15A7DD}" dt="2025-08-07T09:42:07.063" v="458" actId="26606"/>
          <ac:picMkLst>
            <pc:docMk/>
            <pc:sldMk cId="0" sldId="257"/>
            <ac:picMk id="14" creationId="{C808A556-144D-DA64-C9BA-7CEC33BB2525}"/>
          </ac:picMkLst>
        </pc:picChg>
        <pc:picChg chg="add del">
          <ac:chgData name="Vanda Zubcsik" userId="82698631b2e41e4a" providerId="LiveId" clId="{7C34B447-EA60-47E3-99C4-99090B15A7DD}" dt="2025-08-06T22:38:04.648" v="19" actId="26606"/>
          <ac:picMkLst>
            <pc:docMk/>
            <pc:sldMk cId="0" sldId="257"/>
            <ac:picMk id="15" creationId="{49261589-06E9-4B7C-A8F1-26648507B77B}"/>
          </ac:picMkLst>
        </pc:picChg>
      </pc:sldChg>
      <pc:sldChg chg="addSp delSp modSp mod modTransition setBg modAnim setClrOvrMap delDesignElem">
        <pc:chgData name="Vanda Zubcsik" userId="82698631b2e41e4a" providerId="LiveId" clId="{7C34B447-EA60-47E3-99C4-99090B15A7DD}" dt="2025-08-07T09:47:33.457" v="514"/>
        <pc:sldMkLst>
          <pc:docMk/>
          <pc:sldMk cId="0" sldId="258"/>
        </pc:sldMkLst>
        <pc:spChg chg="mod">
          <ac:chgData name="Vanda Zubcsik" userId="82698631b2e41e4a" providerId="LiveId" clId="{7C34B447-EA60-47E3-99C4-99090B15A7DD}" dt="2025-08-07T09:42:43.958" v="464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Vanda Zubcsik" userId="82698631b2e41e4a" providerId="LiveId" clId="{7C34B447-EA60-47E3-99C4-99090B15A7DD}" dt="2025-08-06T22:39:21.202" v="32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39:16.772" v="29" actId="26606"/>
          <ac:spMkLst>
            <pc:docMk/>
            <pc:sldMk cId="0" sldId="258"/>
            <ac:spMk id="9" creationId="{843DD86A-8FAA-443F-9211-42A2AE8A790C}"/>
          </ac:spMkLst>
        </pc:spChg>
        <pc:spChg chg="add del">
          <ac:chgData name="Vanda Zubcsik" userId="82698631b2e41e4a" providerId="LiveId" clId="{7C34B447-EA60-47E3-99C4-99090B15A7DD}" dt="2025-08-06T22:39:16.772" v="29" actId="26606"/>
          <ac:spMkLst>
            <pc:docMk/>
            <pc:sldMk cId="0" sldId="258"/>
            <ac:spMk id="11" creationId="{C2A13AAE-18EB-4BDF-BAF7-F2F97B8D00D6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58"/>
            <ac:spMk id="19" creationId="{843DD86A-8FAA-443F-9211-42A2AE8A790C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58"/>
            <ac:spMk id="20" creationId="{C2A13AAE-18EB-4BDF-BAF7-F2F97B8D00D6}"/>
          </ac:spMkLst>
        </pc:spChg>
        <pc:spChg chg="add del">
          <ac:chgData name="Vanda Zubcsik" userId="82698631b2e41e4a" providerId="LiveId" clId="{7C34B447-EA60-47E3-99C4-99090B15A7DD}" dt="2025-08-07T09:35:46.706" v="395" actId="26606"/>
          <ac:spMkLst>
            <pc:docMk/>
            <pc:sldMk cId="0" sldId="258"/>
            <ac:spMk id="28" creationId="{843DD86A-8FAA-443F-9211-42A2AE8A790C}"/>
          </ac:spMkLst>
        </pc:spChg>
        <pc:spChg chg="add del">
          <ac:chgData name="Vanda Zubcsik" userId="82698631b2e41e4a" providerId="LiveId" clId="{7C34B447-EA60-47E3-99C4-99090B15A7DD}" dt="2025-08-07T09:35:46.706" v="395" actId="26606"/>
          <ac:spMkLst>
            <pc:docMk/>
            <pc:sldMk cId="0" sldId="258"/>
            <ac:spMk id="30" creationId="{C2A13AAE-18EB-4BDF-BAF7-F2F97B8D00D6}"/>
          </ac:spMkLst>
        </pc:spChg>
        <pc:spChg chg="add del">
          <ac:chgData name="Vanda Zubcsik" userId="82698631b2e41e4a" providerId="LiveId" clId="{7C34B447-EA60-47E3-99C4-99090B15A7DD}" dt="2025-08-07T09:42:43.958" v="464" actId="26606"/>
          <ac:spMkLst>
            <pc:docMk/>
            <pc:sldMk cId="0" sldId="258"/>
            <ac:spMk id="39" creationId="{1EA5387D-64D8-4D6C-B109-FF4E81DF609A}"/>
          </ac:spMkLst>
        </pc:spChg>
        <pc:graphicFrameChg chg="add del">
          <ac:chgData name="Vanda Zubcsik" userId="82698631b2e41e4a" providerId="LiveId" clId="{7C34B447-EA60-47E3-99C4-99090B15A7DD}" dt="2025-08-06T22:38:59.770" v="27" actId="26606"/>
          <ac:graphicFrameMkLst>
            <pc:docMk/>
            <pc:sldMk cId="0" sldId="258"/>
            <ac:graphicFrameMk id="5" creationId="{86CE14C7-C17A-F6F8-BDB5-459451F2BF1C}"/>
          </ac:graphicFrameMkLst>
        </pc:graphicFrameChg>
        <pc:graphicFrameChg chg="add del">
          <ac:chgData name="Vanda Zubcsik" userId="82698631b2e41e4a" providerId="LiveId" clId="{7C34B447-EA60-47E3-99C4-99090B15A7DD}" dt="2025-08-06T22:39:16.772" v="29" actId="26606"/>
          <ac:graphicFrameMkLst>
            <pc:docMk/>
            <pc:sldMk cId="0" sldId="258"/>
            <ac:graphicFrameMk id="7" creationId="{B15F6BCF-BF22-41C4-E8F2-BBCAA953770C}"/>
          </ac:graphicFrameMkLst>
        </pc:graphicFrameChg>
        <pc:graphicFrameChg chg="add del">
          <ac:chgData name="Vanda Zubcsik" userId="82698631b2e41e4a" providerId="LiveId" clId="{7C34B447-EA60-47E3-99C4-99090B15A7DD}" dt="2025-08-06T22:39:21.077" v="31" actId="26606"/>
          <ac:graphicFrameMkLst>
            <pc:docMk/>
            <pc:sldMk cId="0" sldId="258"/>
            <ac:graphicFrameMk id="17" creationId="{70FB4A1A-5B56-CAAF-FBD7-5E6BCB770F36}"/>
          </ac:graphicFrameMkLst>
        </pc:graphicFrameChg>
        <pc:graphicFrameChg chg="add mod ord modGraphic">
          <ac:chgData name="Vanda Zubcsik" userId="82698631b2e41e4a" providerId="LiveId" clId="{7C34B447-EA60-47E3-99C4-99090B15A7DD}" dt="2025-08-07T09:42:43.958" v="464" actId="26606"/>
          <ac:graphicFrameMkLst>
            <pc:docMk/>
            <pc:sldMk cId="0" sldId="258"/>
            <ac:graphicFrameMk id="23" creationId="{B15F6BCF-BF22-41C4-E8F2-BBCAA953770C}"/>
          </ac:graphicFrameMkLst>
        </pc:graphicFrameChg>
        <pc:picChg chg="add mod ord">
          <ac:chgData name="Vanda Zubcsik" userId="82698631b2e41e4a" providerId="LiveId" clId="{7C34B447-EA60-47E3-99C4-99090B15A7DD}" dt="2025-08-07T09:42:43.958" v="464" actId="26606"/>
          <ac:picMkLst>
            <pc:docMk/>
            <pc:sldMk cId="0" sldId="258"/>
            <ac:picMk id="6" creationId="{14DECDAA-8A7C-82EF-1666-31F1FF4668FB}"/>
          </ac:picMkLst>
        </pc:picChg>
        <pc:picChg chg="add del">
          <ac:chgData name="Vanda Zubcsik" userId="82698631b2e41e4a" providerId="LiveId" clId="{7C34B447-EA60-47E3-99C4-99090B15A7DD}" dt="2025-08-06T22:39:16.772" v="29" actId="26606"/>
          <ac:picMkLst>
            <pc:docMk/>
            <pc:sldMk cId="0" sldId="258"/>
            <ac:picMk id="13" creationId="{0F5C1B21-B0DB-4206-99EE-C13D67038B93}"/>
          </ac:picMkLst>
        </pc:picChg>
        <pc:picChg chg="add del">
          <ac:chgData name="Vanda Zubcsik" userId="82698631b2e41e4a" providerId="LiveId" clId="{7C34B447-EA60-47E3-99C4-99090B15A7DD}" dt="2025-08-06T22:39:16.772" v="29" actId="26606"/>
          <ac:picMkLst>
            <pc:docMk/>
            <pc:sldMk cId="0" sldId="258"/>
            <ac:picMk id="15" creationId="{49261589-06E9-4B7C-A8F1-26648507B77B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58"/>
            <ac:picMk id="21" creationId="{0F5C1B21-B0DB-4206-99EE-C13D67038B93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58"/>
            <ac:picMk id="22" creationId="{49261589-06E9-4B7C-A8F1-26648507B77B}"/>
          </ac:picMkLst>
        </pc:picChg>
        <pc:picChg chg="add del">
          <ac:chgData name="Vanda Zubcsik" userId="82698631b2e41e4a" providerId="LiveId" clId="{7C34B447-EA60-47E3-99C4-99090B15A7DD}" dt="2025-08-07T09:35:46.706" v="395" actId="26606"/>
          <ac:picMkLst>
            <pc:docMk/>
            <pc:sldMk cId="0" sldId="258"/>
            <ac:picMk id="32" creationId="{0F5C1B21-B0DB-4206-99EE-C13D67038B93}"/>
          </ac:picMkLst>
        </pc:picChg>
        <pc:picChg chg="add del">
          <ac:chgData name="Vanda Zubcsik" userId="82698631b2e41e4a" providerId="LiveId" clId="{7C34B447-EA60-47E3-99C4-99090B15A7DD}" dt="2025-08-07T09:35:46.706" v="395" actId="26606"/>
          <ac:picMkLst>
            <pc:docMk/>
            <pc:sldMk cId="0" sldId="258"/>
            <ac:picMk id="34" creationId="{49261589-06E9-4B7C-A8F1-26648507B77B}"/>
          </ac:picMkLst>
        </pc:picChg>
        <pc:picChg chg="add del">
          <ac:chgData name="Vanda Zubcsik" userId="82698631b2e41e4a" providerId="LiveId" clId="{7C34B447-EA60-47E3-99C4-99090B15A7DD}" dt="2025-08-07T09:42:43.958" v="464" actId="26606"/>
          <ac:picMkLst>
            <pc:docMk/>
            <pc:sldMk cId="0" sldId="258"/>
            <ac:picMk id="41" creationId="{6319FFD2-07B5-4029-BFB3-26FCFCC2F1B8}"/>
          </ac:picMkLst>
        </pc:picChg>
      </pc:sldChg>
      <pc:sldChg chg="addSp delSp modSp mod modTransition setBg modAnim">
        <pc:chgData name="Vanda Zubcsik" userId="82698631b2e41e4a" providerId="LiveId" clId="{7C34B447-EA60-47E3-99C4-99090B15A7DD}" dt="2025-08-07T09:47:27.522" v="513"/>
        <pc:sldMkLst>
          <pc:docMk/>
          <pc:sldMk cId="0" sldId="259"/>
        </pc:sldMkLst>
        <pc:spChg chg="mod">
          <ac:chgData name="Vanda Zubcsik" userId="82698631b2e41e4a" providerId="LiveId" clId="{7C34B447-EA60-47E3-99C4-99090B15A7DD}" dt="2025-08-06T22:45:07.460" v="75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Vanda Zubcsik" userId="82698631b2e41e4a" providerId="LiveId" clId="{7C34B447-EA60-47E3-99C4-99090B15A7DD}" dt="2025-08-06T22:39:51.595" v="35" actId="26606"/>
          <ac:spMkLst>
            <pc:docMk/>
            <pc:sldMk cId="0" sldId="259"/>
            <ac:spMk id="3" creationId="{00000000-0000-0000-0000-000000000000}"/>
          </ac:spMkLst>
        </pc:spChg>
        <pc:graphicFrameChg chg="add del">
          <ac:chgData name="Vanda Zubcsik" userId="82698631b2e41e4a" providerId="LiveId" clId="{7C34B447-EA60-47E3-99C4-99090B15A7DD}" dt="2025-08-06T22:39:51.563" v="34" actId="26606"/>
          <ac:graphicFrameMkLst>
            <pc:docMk/>
            <pc:sldMk cId="0" sldId="259"/>
            <ac:graphicFrameMk id="5" creationId="{1D344E75-6689-466D-9185-33E1449E29A1}"/>
          </ac:graphicFrameMkLst>
        </pc:graphicFrameChg>
        <pc:graphicFrameChg chg="add mod">
          <ac:chgData name="Vanda Zubcsik" userId="82698631b2e41e4a" providerId="LiveId" clId="{7C34B447-EA60-47E3-99C4-99090B15A7DD}" dt="2025-08-06T22:45:00.240" v="72"/>
          <ac:graphicFrameMkLst>
            <pc:docMk/>
            <pc:sldMk cId="0" sldId="259"/>
            <ac:graphicFrameMk id="7" creationId="{304F435B-BACD-59FA-600D-290177CDAC0D}"/>
          </ac:graphicFrameMkLst>
        </pc:graphicFrameChg>
        <pc:picChg chg="add del mod">
          <ac:chgData name="Vanda Zubcsik" userId="82698631b2e41e4a" providerId="LiveId" clId="{7C34B447-EA60-47E3-99C4-99090B15A7DD}" dt="2025-08-07T09:37:27.122" v="404" actId="21"/>
          <ac:picMkLst>
            <pc:docMk/>
            <pc:sldMk cId="0" sldId="259"/>
            <ac:picMk id="6" creationId="{ADB0EEBA-197D-8590-4C32-405770BFFD65}"/>
          </ac:picMkLst>
        </pc:picChg>
      </pc:sldChg>
      <pc:sldChg chg="addSp delSp modSp mod modTransition setBg modAnim delDesignElem">
        <pc:chgData name="Vanda Zubcsik" userId="82698631b2e41e4a" providerId="LiveId" clId="{7C34B447-EA60-47E3-99C4-99090B15A7DD}" dt="2025-08-07T09:45:58.344" v="498"/>
        <pc:sldMkLst>
          <pc:docMk/>
          <pc:sldMk cId="0" sldId="260"/>
        </pc:sldMkLst>
        <pc:spChg chg="mod">
          <ac:chgData name="Vanda Zubcsik" userId="82698631b2e41e4a" providerId="LiveId" clId="{7C34B447-EA60-47E3-99C4-99090B15A7DD}" dt="2025-08-07T09:37:51.614" v="408" actId="26606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Vanda Zubcsik" userId="82698631b2e41e4a" providerId="LiveId" clId="{7C34B447-EA60-47E3-99C4-99090B15A7DD}" dt="2025-08-07T09:37:51.614" v="408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40:18.475" v="37" actId="26606"/>
          <ac:spMkLst>
            <pc:docMk/>
            <pc:sldMk cId="0" sldId="260"/>
            <ac:spMk id="8" creationId="{24C41CF4-4A13-4AA9-9300-CB7A2E37C861}"/>
          </ac:spMkLst>
        </pc:spChg>
        <pc:spChg chg="add del">
          <ac:chgData name="Vanda Zubcsik" userId="82698631b2e41e4a" providerId="LiveId" clId="{7C34B447-EA60-47E3-99C4-99090B15A7DD}" dt="2025-08-06T22:40:23.504" v="39" actId="26606"/>
          <ac:spMkLst>
            <pc:docMk/>
            <pc:sldMk cId="0" sldId="260"/>
            <ac:spMk id="13" creationId="{A38A195E-584A-485A-BECD-66468900B947}"/>
          </ac:spMkLst>
        </pc:spChg>
        <pc:spChg chg="add del">
          <ac:chgData name="Vanda Zubcsik" userId="82698631b2e41e4a" providerId="LiveId" clId="{7C34B447-EA60-47E3-99C4-99090B15A7DD}" dt="2025-08-06T22:40:23.504" v="39" actId="26606"/>
          <ac:spMkLst>
            <pc:docMk/>
            <pc:sldMk cId="0" sldId="260"/>
            <ac:spMk id="14" creationId="{840177A7-740C-43C7-8F2D-BD7067F12C9C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0"/>
            <ac:spMk id="16" creationId="{637BD688-14A6-4B96-B8A2-3CD81C054FCE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0"/>
            <ac:spMk id="17" creationId="{B7B2544F-CA5E-40F6-9525-716A90C83FC5}"/>
          </ac:spMkLst>
        </pc:spChg>
        <pc:picChg chg="add mod">
          <ac:chgData name="Vanda Zubcsik" userId="82698631b2e41e4a" providerId="LiveId" clId="{7C34B447-EA60-47E3-99C4-99090B15A7DD}" dt="2025-08-07T09:37:51.614" v="408" actId="26606"/>
          <ac:picMkLst>
            <pc:docMk/>
            <pc:sldMk cId="0" sldId="260"/>
            <ac:picMk id="5" creationId="{2160E0A0-BEB0-EAAA-C9FD-F6E78CF7E73D}"/>
          </ac:picMkLst>
        </pc:picChg>
        <pc:picChg chg="add del">
          <ac:chgData name="Vanda Zubcsik" userId="82698631b2e41e4a" providerId="LiveId" clId="{7C34B447-EA60-47E3-99C4-99090B15A7DD}" dt="2025-08-06T22:40:23.504" v="39" actId="26606"/>
          <ac:picMkLst>
            <pc:docMk/>
            <pc:sldMk cId="0" sldId="260"/>
            <ac:picMk id="12" creationId="{FF525AAA-82CE-4027-A26C-B0EFFD856F2E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0"/>
            <ac:picMk id="18" creationId="{D2B93162-635C-46F5-97EC-E98C1659F1F0}"/>
          </ac:picMkLst>
        </pc:picChg>
        <pc:cxnChg chg="add del">
          <ac:chgData name="Vanda Zubcsik" userId="82698631b2e41e4a" providerId="LiveId" clId="{7C34B447-EA60-47E3-99C4-99090B15A7DD}" dt="2025-08-06T22:40:18.475" v="37" actId="26606"/>
          <ac:cxnSpMkLst>
            <pc:docMk/>
            <pc:sldMk cId="0" sldId="260"/>
            <ac:cxnSpMk id="10" creationId="{7A77B115-9FF3-46AE-AE08-826DEB9A6246}"/>
          </ac:cxnSpMkLst>
        </pc:cxnChg>
      </pc:sldChg>
      <pc:sldChg chg="addSp delSp modSp mod modTransition setBg modAnim setClrOvrMap delDesignElem">
        <pc:chgData name="Vanda Zubcsik" userId="82698631b2e41e4a" providerId="LiveId" clId="{7C34B447-EA60-47E3-99C4-99090B15A7DD}" dt="2025-08-07T09:46:03.516" v="499"/>
        <pc:sldMkLst>
          <pc:docMk/>
          <pc:sldMk cId="0" sldId="261"/>
        </pc:sldMkLst>
        <pc:spChg chg="mod">
          <ac:chgData name="Vanda Zubcsik" userId="82698631b2e41e4a" providerId="LiveId" clId="{7C34B447-EA60-47E3-99C4-99090B15A7DD}" dt="2025-08-07T09:38:08.689" v="412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Vanda Zubcsik" userId="82698631b2e41e4a" providerId="LiveId" clId="{7C34B447-EA60-47E3-99C4-99090B15A7DD}" dt="2025-08-07T09:38:08.689" v="412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7T09:38:08.689" v="412" actId="26606"/>
          <ac:spMkLst>
            <pc:docMk/>
            <pc:sldMk cId="0" sldId="261"/>
            <ac:spMk id="5" creationId="{EFECDA1F-977F-40AF-840D-D05BB091DD65}"/>
          </ac:spMkLst>
        </pc:spChg>
        <pc:spChg chg="add del">
          <ac:chgData name="Vanda Zubcsik" userId="82698631b2e41e4a" providerId="LiveId" clId="{7C34B447-EA60-47E3-99C4-99090B15A7DD}" dt="2025-08-07T09:38:08.689" v="412" actId="26606"/>
          <ac:spMkLst>
            <pc:docMk/>
            <pc:sldMk cId="0" sldId="261"/>
            <ac:spMk id="6" creationId="{BB9FECD2-89B7-4AC3-8D54-9733D60AF259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1"/>
            <ac:spMk id="8" creationId="{EFECDA1F-977F-40AF-840D-D05BB091DD65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1"/>
            <ac:spMk id="10" creationId="{BB9FECD2-89B7-4AC3-8D54-9733D60AF259}"/>
          </ac:spMkLst>
        </pc:spChg>
        <pc:spChg chg="add">
          <ac:chgData name="Vanda Zubcsik" userId="82698631b2e41e4a" providerId="LiveId" clId="{7C34B447-EA60-47E3-99C4-99090B15A7DD}" dt="2025-08-07T09:38:08.689" v="412" actId="26606"/>
          <ac:spMkLst>
            <pc:docMk/>
            <pc:sldMk cId="0" sldId="261"/>
            <ac:spMk id="14" creationId="{1EA5387D-64D8-4D6C-B109-FF4E81DF609A}"/>
          </ac:spMkLst>
        </pc:spChg>
        <pc:picChg chg="add del">
          <ac:chgData name="Vanda Zubcsik" userId="82698631b2e41e4a" providerId="LiveId" clId="{7C34B447-EA60-47E3-99C4-99090B15A7DD}" dt="2025-08-07T09:38:08.689" v="412" actId="26606"/>
          <ac:picMkLst>
            <pc:docMk/>
            <pc:sldMk cId="0" sldId="261"/>
            <ac:picMk id="7" creationId="{2F54C189-4A4C-4899-9585-5281DA208D0F}"/>
          </ac:picMkLst>
        </pc:picChg>
        <pc:picChg chg="add mod ord">
          <ac:chgData name="Vanda Zubcsik" userId="82698631b2e41e4a" providerId="LiveId" clId="{7C34B447-EA60-47E3-99C4-99090B15A7DD}" dt="2025-08-07T09:38:08.689" v="412" actId="26606"/>
          <ac:picMkLst>
            <pc:docMk/>
            <pc:sldMk cId="0" sldId="261"/>
            <ac:picMk id="9" creationId="{1B7E835B-AD7F-4DBD-7C7D-01A87F403E01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1"/>
            <ac:picMk id="12" creationId="{2F54C189-4A4C-4899-9585-5281DA208D0F}"/>
          </ac:picMkLst>
        </pc:picChg>
        <pc:picChg chg="add">
          <ac:chgData name="Vanda Zubcsik" userId="82698631b2e41e4a" providerId="LiveId" clId="{7C34B447-EA60-47E3-99C4-99090B15A7DD}" dt="2025-08-07T09:38:08.689" v="412" actId="26606"/>
          <ac:picMkLst>
            <pc:docMk/>
            <pc:sldMk cId="0" sldId="261"/>
            <ac:picMk id="16" creationId="{6319FFD2-07B5-4029-BFB3-26FCFCC2F1B8}"/>
          </ac:picMkLst>
        </pc:picChg>
      </pc:sldChg>
      <pc:sldChg chg="addSp delSp modSp mod modTransition setBg modAnim setClrOvrMap delDesignElem">
        <pc:chgData name="Vanda Zubcsik" userId="82698631b2e41e4a" providerId="LiveId" clId="{7C34B447-EA60-47E3-99C4-99090B15A7DD}" dt="2025-08-07T09:46:06.934" v="500"/>
        <pc:sldMkLst>
          <pc:docMk/>
          <pc:sldMk cId="0" sldId="262"/>
        </pc:sldMkLst>
        <pc:spChg chg="mod">
          <ac:chgData name="Vanda Zubcsik" userId="82698631b2e41e4a" providerId="LiveId" clId="{7C34B447-EA60-47E3-99C4-99090B15A7DD}" dt="2025-08-07T09:38:23.336" v="418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Vanda Zubcsik" userId="82698631b2e41e4a" providerId="LiveId" clId="{7C34B447-EA60-47E3-99C4-99090B15A7DD}" dt="2025-08-07T09:38:23.336" v="418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7T09:38:23.336" v="418" actId="26606"/>
          <ac:spMkLst>
            <pc:docMk/>
            <pc:sldMk cId="0" sldId="262"/>
            <ac:spMk id="5" creationId="{EFECDA1F-977F-40AF-840D-D05BB091DD65}"/>
          </ac:spMkLst>
        </pc:spChg>
        <pc:spChg chg="add del">
          <ac:chgData name="Vanda Zubcsik" userId="82698631b2e41e4a" providerId="LiveId" clId="{7C34B447-EA60-47E3-99C4-99090B15A7DD}" dt="2025-08-07T09:38:23.336" v="418" actId="26606"/>
          <ac:spMkLst>
            <pc:docMk/>
            <pc:sldMk cId="0" sldId="262"/>
            <ac:spMk id="6" creationId="{BB9FECD2-89B7-4AC3-8D54-9733D60AF259}"/>
          </ac:spMkLst>
        </pc:spChg>
        <pc:spChg chg="add del">
          <ac:chgData name="Vanda Zubcsik" userId="82698631b2e41e4a" providerId="LiveId" clId="{7C34B447-EA60-47E3-99C4-99090B15A7DD}" dt="2025-08-06T22:42:48.568" v="44" actId="26606"/>
          <ac:spMkLst>
            <pc:docMk/>
            <pc:sldMk cId="0" sldId="262"/>
            <ac:spMk id="8" creationId="{FB0F52CA-65A7-4535-BF3C-22D126766D12}"/>
          </ac:spMkLst>
        </pc:spChg>
        <pc:spChg chg="add del">
          <ac:chgData name="Vanda Zubcsik" userId="82698631b2e41e4a" providerId="LiveId" clId="{7C34B447-EA60-47E3-99C4-99090B15A7DD}" dt="2025-08-06T22:42:48.568" v="44" actId="26606"/>
          <ac:spMkLst>
            <pc:docMk/>
            <pc:sldMk cId="0" sldId="262"/>
            <ac:spMk id="10" creationId="{B2525B01-FF71-4E47-84A9-6A8029A113FD}"/>
          </ac:spMkLst>
        </pc:spChg>
        <pc:spChg chg="add del">
          <ac:chgData name="Vanda Zubcsik" userId="82698631b2e41e4a" providerId="LiveId" clId="{7C34B447-EA60-47E3-99C4-99090B15A7DD}" dt="2025-08-07T09:38:23.302" v="417" actId="26606"/>
          <ac:spMkLst>
            <pc:docMk/>
            <pc:sldMk cId="0" sldId="262"/>
            <ac:spMk id="14" creationId="{1EA5387D-64D8-4D6C-B109-FF4E81DF609A}"/>
          </ac:spMkLst>
        </pc:spChg>
        <pc:spChg chg="add del">
          <ac:chgData name="Vanda Zubcsik" userId="82698631b2e41e4a" providerId="LiveId" clId="{7C34B447-EA60-47E3-99C4-99090B15A7DD}" dt="2025-08-06T22:43:08.898" v="45" actId="26606"/>
          <ac:spMkLst>
            <pc:docMk/>
            <pc:sldMk cId="0" sldId="262"/>
            <ac:spMk id="15" creationId="{EFECDA1F-977F-40AF-840D-D05BB091DD65}"/>
          </ac:spMkLst>
        </pc:spChg>
        <pc:spChg chg="add">
          <ac:chgData name="Vanda Zubcsik" userId="82698631b2e41e4a" providerId="LiveId" clId="{7C34B447-EA60-47E3-99C4-99090B15A7DD}" dt="2025-08-07T09:38:23.336" v="418" actId="26606"/>
          <ac:spMkLst>
            <pc:docMk/>
            <pc:sldMk cId="0" sldId="262"/>
            <ac:spMk id="16" creationId="{1EA5387D-64D8-4D6C-B109-FF4E81DF609A}"/>
          </ac:spMkLst>
        </pc:spChg>
        <pc:spChg chg="add del">
          <ac:chgData name="Vanda Zubcsik" userId="82698631b2e41e4a" providerId="LiveId" clId="{7C34B447-EA60-47E3-99C4-99090B15A7DD}" dt="2025-08-06T22:43:08.898" v="45" actId="26606"/>
          <ac:spMkLst>
            <pc:docMk/>
            <pc:sldMk cId="0" sldId="262"/>
            <ac:spMk id="17" creationId="{BB9FECD2-89B7-4AC3-8D54-9733D60AF259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2"/>
            <ac:spMk id="24" creationId="{A38A195E-584A-485A-BECD-66468900B947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2"/>
            <ac:spMk id="26" creationId="{840177A7-740C-43C7-8F2D-BD7067F12C9C}"/>
          </ac:spMkLst>
        </pc:spChg>
        <pc:picChg chg="add mod ord">
          <ac:chgData name="Vanda Zubcsik" userId="82698631b2e41e4a" providerId="LiveId" clId="{7C34B447-EA60-47E3-99C4-99090B15A7DD}" dt="2025-08-07T09:38:23.336" v="418" actId="26606"/>
          <ac:picMkLst>
            <pc:docMk/>
            <pc:sldMk cId="0" sldId="262"/>
            <ac:picMk id="7" creationId="{F70C8880-F78D-03CF-578F-F12C6CA84341}"/>
          </ac:picMkLst>
        </pc:picChg>
        <pc:picChg chg="add del">
          <ac:chgData name="Vanda Zubcsik" userId="82698631b2e41e4a" providerId="LiveId" clId="{7C34B447-EA60-47E3-99C4-99090B15A7DD}" dt="2025-08-07T09:38:23.336" v="418" actId="26606"/>
          <ac:picMkLst>
            <pc:docMk/>
            <pc:sldMk cId="0" sldId="262"/>
            <ac:picMk id="12" creationId="{2F54C189-4A4C-4899-9585-5281DA208D0F}"/>
          </ac:picMkLst>
        </pc:picChg>
        <pc:picChg chg="add">
          <ac:chgData name="Vanda Zubcsik" userId="82698631b2e41e4a" providerId="LiveId" clId="{7C34B447-EA60-47E3-99C4-99090B15A7DD}" dt="2025-08-07T09:38:23.336" v="418" actId="26606"/>
          <ac:picMkLst>
            <pc:docMk/>
            <pc:sldMk cId="0" sldId="262"/>
            <ac:picMk id="18" creationId="{6319FFD2-07B5-4029-BFB3-26FCFCC2F1B8}"/>
          </ac:picMkLst>
        </pc:picChg>
        <pc:picChg chg="add del">
          <ac:chgData name="Vanda Zubcsik" userId="82698631b2e41e4a" providerId="LiveId" clId="{7C34B447-EA60-47E3-99C4-99090B15A7DD}" dt="2025-08-06T22:43:08.898" v="45" actId="26606"/>
          <ac:picMkLst>
            <pc:docMk/>
            <pc:sldMk cId="0" sldId="262"/>
            <ac:picMk id="19" creationId="{2F54C189-4A4C-4899-9585-5281DA208D0F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2"/>
            <ac:picMk id="28" creationId="{FF525AAA-82CE-4027-A26C-B0EFFD856F2E}"/>
          </ac:picMkLst>
        </pc:picChg>
      </pc:sldChg>
      <pc:sldChg chg="addSp delSp modSp mod modTransition setBg modAnim setClrOvrMap delDesignElem">
        <pc:chgData name="Vanda Zubcsik" userId="82698631b2e41e4a" providerId="LiveId" clId="{7C34B447-EA60-47E3-99C4-99090B15A7DD}" dt="2025-08-07T09:46:12.694" v="501"/>
        <pc:sldMkLst>
          <pc:docMk/>
          <pc:sldMk cId="0" sldId="263"/>
        </pc:sldMkLst>
        <pc:spChg chg="mod">
          <ac:chgData name="Vanda Zubcsik" userId="82698631b2e41e4a" providerId="LiveId" clId="{7C34B447-EA60-47E3-99C4-99090B15A7DD}" dt="2025-08-07T09:38:44.051" v="42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Vanda Zubcsik" userId="82698631b2e41e4a" providerId="LiveId" clId="{7C34B447-EA60-47E3-99C4-99090B15A7DD}" dt="2025-08-07T09:38:44.051" v="422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7T09:38:44.051" v="422" actId="26606"/>
          <ac:spMkLst>
            <pc:docMk/>
            <pc:sldMk cId="0" sldId="263"/>
            <ac:spMk id="5" creationId="{EFECDA1F-977F-40AF-840D-D05BB091DD65}"/>
          </ac:spMkLst>
        </pc:spChg>
        <pc:spChg chg="add del">
          <ac:chgData name="Vanda Zubcsik" userId="82698631b2e41e4a" providerId="LiveId" clId="{7C34B447-EA60-47E3-99C4-99090B15A7DD}" dt="2025-08-07T09:38:44.051" v="422" actId="26606"/>
          <ac:spMkLst>
            <pc:docMk/>
            <pc:sldMk cId="0" sldId="263"/>
            <ac:spMk id="6" creationId="{BB9FECD2-89B7-4AC3-8D54-9733D60AF259}"/>
          </ac:spMkLst>
        </pc:spChg>
        <pc:spChg chg="add del">
          <ac:chgData name="Vanda Zubcsik" userId="82698631b2e41e4a" providerId="LiveId" clId="{7C34B447-EA60-47E3-99C4-99090B15A7DD}" dt="2025-08-06T22:43:20.577" v="46" actId="26606"/>
          <ac:spMkLst>
            <pc:docMk/>
            <pc:sldMk cId="0" sldId="263"/>
            <ac:spMk id="8" creationId="{EFECDA1F-977F-40AF-840D-D05BB091DD65}"/>
          </ac:spMkLst>
        </pc:spChg>
        <pc:spChg chg="add del">
          <ac:chgData name="Vanda Zubcsik" userId="82698631b2e41e4a" providerId="LiveId" clId="{7C34B447-EA60-47E3-99C4-99090B15A7DD}" dt="2025-08-06T22:43:20.577" v="46" actId="26606"/>
          <ac:spMkLst>
            <pc:docMk/>
            <pc:sldMk cId="0" sldId="263"/>
            <ac:spMk id="10" creationId="{BB9FECD2-89B7-4AC3-8D54-9733D60AF259}"/>
          </ac:spMkLst>
        </pc:spChg>
        <pc:spChg chg="add">
          <ac:chgData name="Vanda Zubcsik" userId="82698631b2e41e4a" providerId="LiveId" clId="{7C34B447-EA60-47E3-99C4-99090B15A7DD}" dt="2025-08-07T09:38:44.051" v="422" actId="26606"/>
          <ac:spMkLst>
            <pc:docMk/>
            <pc:sldMk cId="0" sldId="263"/>
            <ac:spMk id="14" creationId="{1EA5387D-64D8-4D6C-B109-FF4E81DF609A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3"/>
            <ac:spMk id="17" creationId="{A38A195E-584A-485A-BECD-66468900B947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3"/>
            <ac:spMk id="19" creationId="{840177A7-740C-43C7-8F2D-BD7067F12C9C}"/>
          </ac:spMkLst>
        </pc:spChg>
        <pc:picChg chg="add del">
          <ac:chgData name="Vanda Zubcsik" userId="82698631b2e41e4a" providerId="LiveId" clId="{7C34B447-EA60-47E3-99C4-99090B15A7DD}" dt="2025-08-07T09:38:44.051" v="422" actId="26606"/>
          <ac:picMkLst>
            <pc:docMk/>
            <pc:sldMk cId="0" sldId="263"/>
            <ac:picMk id="7" creationId="{2F54C189-4A4C-4899-9585-5281DA208D0F}"/>
          </ac:picMkLst>
        </pc:picChg>
        <pc:picChg chg="add mod ord">
          <ac:chgData name="Vanda Zubcsik" userId="82698631b2e41e4a" providerId="LiveId" clId="{7C34B447-EA60-47E3-99C4-99090B15A7DD}" dt="2025-08-07T09:38:44.051" v="422" actId="26606"/>
          <ac:picMkLst>
            <pc:docMk/>
            <pc:sldMk cId="0" sldId="263"/>
            <ac:picMk id="9" creationId="{F95D0AFF-5C5E-A8A9-37EF-C98BECF14E52}"/>
          </ac:picMkLst>
        </pc:picChg>
        <pc:picChg chg="add del">
          <ac:chgData name="Vanda Zubcsik" userId="82698631b2e41e4a" providerId="LiveId" clId="{7C34B447-EA60-47E3-99C4-99090B15A7DD}" dt="2025-08-06T22:43:20.577" v="46" actId="26606"/>
          <ac:picMkLst>
            <pc:docMk/>
            <pc:sldMk cId="0" sldId="263"/>
            <ac:picMk id="12" creationId="{2F54C189-4A4C-4899-9585-5281DA208D0F}"/>
          </ac:picMkLst>
        </pc:picChg>
        <pc:picChg chg="add">
          <ac:chgData name="Vanda Zubcsik" userId="82698631b2e41e4a" providerId="LiveId" clId="{7C34B447-EA60-47E3-99C4-99090B15A7DD}" dt="2025-08-07T09:38:44.051" v="422" actId="26606"/>
          <ac:picMkLst>
            <pc:docMk/>
            <pc:sldMk cId="0" sldId="263"/>
            <ac:picMk id="16" creationId="{6319FFD2-07B5-4029-BFB3-26FCFCC2F1B8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3"/>
            <ac:picMk id="21" creationId="{FF525AAA-82CE-4027-A26C-B0EFFD856F2E}"/>
          </ac:picMkLst>
        </pc:picChg>
      </pc:sldChg>
      <pc:sldChg chg="addSp delSp modSp mod modTransition setBg modAnim delDesignElem">
        <pc:chgData name="Vanda Zubcsik" userId="82698631b2e41e4a" providerId="LiveId" clId="{7C34B447-EA60-47E3-99C4-99090B15A7DD}" dt="2025-08-07T09:46:21.753" v="503"/>
        <pc:sldMkLst>
          <pc:docMk/>
          <pc:sldMk cId="0" sldId="264"/>
        </pc:sldMkLst>
        <pc:spChg chg="mod ord">
          <ac:chgData name="Vanda Zubcsik" userId="82698631b2e41e4a" providerId="LiveId" clId="{7C34B447-EA60-47E3-99C4-99090B15A7DD}" dt="2025-08-06T22:46:58.957" v="86" actId="26606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Vanda Zubcsik" userId="82698631b2e41e4a" providerId="LiveId" clId="{7C34B447-EA60-47E3-99C4-99090B15A7DD}" dt="2025-08-06T22:46:58.957" v="86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43:33.768" v="48" actId="26606"/>
          <ac:spMkLst>
            <pc:docMk/>
            <pc:sldMk cId="0" sldId="264"/>
            <ac:spMk id="8" creationId="{6184FA60-56E6-4C39-B1D1-F8DA36DE1F3E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4"/>
            <ac:spMk id="13" creationId="{6529CFB1-4A36-4A05-8D7A-948E2277312A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4"/>
            <ac:spMk id="14" creationId="{88783419-8188-4C50-BD8F-237B464BE71F}"/>
          </ac:spMkLst>
        </pc:spChg>
        <pc:graphicFrameChg chg="add">
          <ac:chgData name="Vanda Zubcsik" userId="82698631b2e41e4a" providerId="LiveId" clId="{7C34B447-EA60-47E3-99C4-99090B15A7DD}" dt="2025-08-06T22:46:58.957" v="86" actId="26606"/>
          <ac:graphicFrameMkLst>
            <pc:docMk/>
            <pc:sldMk cId="0" sldId="264"/>
            <ac:graphicFrameMk id="5" creationId="{33CAA15B-6441-87F9-7479-F9863A39042D}"/>
          </ac:graphicFrameMkLst>
        </pc:graphicFrameChg>
        <pc:picChg chg="add del">
          <ac:chgData name="Vanda Zubcsik" userId="82698631b2e41e4a" providerId="LiveId" clId="{7C34B447-EA60-47E3-99C4-99090B15A7DD}" dt="2025-08-06T22:43:33.768" v="48" actId="26606"/>
          <ac:picMkLst>
            <pc:docMk/>
            <pc:sldMk cId="0" sldId="264"/>
            <ac:picMk id="10" creationId="{287356FD-82C7-4E0B-9494-355CAE397DA9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4"/>
            <ac:picMk id="12" creationId="{570D84C5-A105-4AB9-8C54-A26D13722D57}"/>
          </ac:picMkLst>
        </pc:picChg>
      </pc:sldChg>
      <pc:sldChg chg="addSp delSp modSp mod modTransition setBg modAnim setClrOvrMap delDesignElem">
        <pc:chgData name="Vanda Zubcsik" userId="82698631b2e41e4a" providerId="LiveId" clId="{7C34B447-EA60-47E3-99C4-99090B15A7DD}" dt="2025-08-07T09:46:31.195" v="505"/>
        <pc:sldMkLst>
          <pc:docMk/>
          <pc:sldMk cId="0" sldId="265"/>
        </pc:sldMkLst>
        <pc:spChg chg="mod">
          <ac:chgData name="Vanda Zubcsik" userId="82698631b2e41e4a" providerId="LiveId" clId="{7C34B447-EA60-47E3-99C4-99090B15A7DD}" dt="2025-08-06T22:46:48.813" v="85" actId="2660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Vanda Zubcsik" userId="82698631b2e41e4a" providerId="LiveId" clId="{7C34B447-EA60-47E3-99C4-99090B15A7DD}" dt="2025-08-06T22:43:42.102" v="50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5"/>
            <ac:spMk id="9" creationId="{843DD86A-8FAA-443F-9211-42A2AE8A790C}"/>
          </ac:spMkLst>
        </pc:spChg>
        <pc:spChg chg="add del">
          <ac:chgData name="Vanda Zubcsik" userId="82698631b2e41e4a" providerId="LiveId" clId="{7C34B447-EA60-47E3-99C4-99090B15A7DD}" dt="2025-08-06T22:46:48.720" v="84" actId="26606"/>
          <ac:spMkLst>
            <pc:docMk/>
            <pc:sldMk cId="0" sldId="265"/>
            <ac:spMk id="10" creationId="{843DD86A-8FAA-443F-9211-42A2AE8A790C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5"/>
            <ac:spMk id="11" creationId="{C2A13AAE-18EB-4BDF-BAF7-F2F97B8D00D6}"/>
          </ac:spMkLst>
        </pc:spChg>
        <pc:spChg chg="add del">
          <ac:chgData name="Vanda Zubcsik" userId="82698631b2e41e4a" providerId="LiveId" clId="{7C34B447-EA60-47E3-99C4-99090B15A7DD}" dt="2025-08-06T22:46:48.720" v="84" actId="26606"/>
          <ac:spMkLst>
            <pc:docMk/>
            <pc:sldMk cId="0" sldId="265"/>
            <ac:spMk id="12" creationId="{C2A13AAE-18EB-4BDF-BAF7-F2F97B8D00D6}"/>
          </ac:spMkLst>
        </pc:spChg>
        <pc:graphicFrameChg chg="add mod modGraphic">
          <ac:chgData name="Vanda Zubcsik" userId="82698631b2e41e4a" providerId="LiveId" clId="{7C34B447-EA60-47E3-99C4-99090B15A7DD}" dt="2025-08-06T22:46:48.813" v="85" actId="26606"/>
          <ac:graphicFrameMkLst>
            <pc:docMk/>
            <pc:sldMk cId="0" sldId="265"/>
            <ac:graphicFrameMk id="5" creationId="{23488C8D-3429-B80D-9004-06758F4B4F68}"/>
          </ac:graphicFrameMkLst>
        </pc:graphicFrame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5"/>
            <ac:picMk id="13" creationId="{0F5C1B21-B0DB-4206-99EE-C13D67038B93}"/>
          </ac:picMkLst>
        </pc:picChg>
        <pc:picChg chg="add del">
          <ac:chgData name="Vanda Zubcsik" userId="82698631b2e41e4a" providerId="LiveId" clId="{7C34B447-EA60-47E3-99C4-99090B15A7DD}" dt="2025-08-06T22:46:48.720" v="84" actId="26606"/>
          <ac:picMkLst>
            <pc:docMk/>
            <pc:sldMk cId="0" sldId="265"/>
            <ac:picMk id="14" creationId="{0F5C1B21-B0DB-4206-99EE-C13D67038B93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5"/>
            <ac:picMk id="15" creationId="{49261589-06E9-4B7C-A8F1-26648507B77B}"/>
          </ac:picMkLst>
        </pc:picChg>
        <pc:picChg chg="add del">
          <ac:chgData name="Vanda Zubcsik" userId="82698631b2e41e4a" providerId="LiveId" clId="{7C34B447-EA60-47E3-99C4-99090B15A7DD}" dt="2025-08-06T22:46:48.720" v="84" actId="26606"/>
          <ac:picMkLst>
            <pc:docMk/>
            <pc:sldMk cId="0" sldId="265"/>
            <ac:picMk id="16" creationId="{49261589-06E9-4B7C-A8F1-26648507B77B}"/>
          </ac:picMkLst>
        </pc:picChg>
      </pc:sldChg>
      <pc:sldChg chg="addSp delSp modSp mod modTransition setBg modAnim delDesignElem">
        <pc:chgData name="Vanda Zubcsik" userId="82698631b2e41e4a" providerId="LiveId" clId="{7C34B447-EA60-47E3-99C4-99090B15A7DD}" dt="2025-08-07T09:46:36.994" v="506"/>
        <pc:sldMkLst>
          <pc:docMk/>
          <pc:sldMk cId="0" sldId="266"/>
        </pc:sldMkLst>
        <pc:spChg chg="mod ord">
          <ac:chgData name="Vanda Zubcsik" userId="82698631b2e41e4a" providerId="LiveId" clId="{7C34B447-EA60-47E3-99C4-99090B15A7DD}" dt="2025-08-07T09:39:37.821" v="430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Vanda Zubcsik" userId="82698631b2e41e4a" providerId="LiveId" clId="{7C34B447-EA60-47E3-99C4-99090B15A7DD}" dt="2025-08-07T09:39:37.821" v="430" actId="26606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6"/>
            <ac:spMk id="8" creationId="{6184FA60-56E6-4C39-B1D1-F8DA36DE1F3E}"/>
          </ac:spMkLst>
        </pc:spChg>
        <pc:picChg chg="add mod">
          <ac:chgData name="Vanda Zubcsik" userId="82698631b2e41e4a" providerId="LiveId" clId="{7C34B447-EA60-47E3-99C4-99090B15A7DD}" dt="2025-08-07T09:39:37.821" v="430" actId="26606"/>
          <ac:picMkLst>
            <pc:docMk/>
            <pc:sldMk cId="0" sldId="266"/>
            <ac:picMk id="5" creationId="{0C45603E-149A-264F-496E-BAD68BB6726D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6"/>
            <ac:picMk id="10" creationId="{287356FD-82C7-4E0B-9494-355CAE397DA9}"/>
          </ac:picMkLst>
        </pc:picChg>
      </pc:sldChg>
      <pc:sldChg chg="addSp delSp modSp mod modTransition setBg modAnim delDesignElem">
        <pc:chgData name="Vanda Zubcsik" userId="82698631b2e41e4a" providerId="LiveId" clId="{7C34B447-EA60-47E3-99C4-99090B15A7DD}" dt="2025-08-07T09:46:42.233" v="507"/>
        <pc:sldMkLst>
          <pc:docMk/>
          <pc:sldMk cId="0" sldId="267"/>
        </pc:sldMkLst>
        <pc:spChg chg="mod">
          <ac:chgData name="Vanda Zubcsik" userId="82698631b2e41e4a" providerId="LiveId" clId="{7C34B447-EA60-47E3-99C4-99090B15A7DD}" dt="2025-08-06T22:44:09.576" v="52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Vanda Zubcsik" userId="82698631b2e41e4a" providerId="LiveId" clId="{7C34B447-EA60-47E3-99C4-99090B15A7DD}" dt="2025-08-07T09:24:57.171" v="198" actId="20577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Vanda Zubcsik" userId="82698631b2e41e4a" providerId="LiveId" clId="{7C34B447-EA60-47E3-99C4-99090B15A7DD}" dt="2025-08-07T09:40:27.856" v="439" actId="11529"/>
          <ac:spMkLst>
            <pc:docMk/>
            <pc:sldMk cId="0" sldId="267"/>
            <ac:spMk id="6" creationId="{BAFDCCE9-5CEC-7249-450F-6B65597CD12E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7"/>
            <ac:spMk id="8" creationId="{24C41CF4-4A13-4AA9-9300-CB7A2E37C861}"/>
          </ac:spMkLst>
        </pc:spChg>
        <pc:picChg chg="add mod">
          <ac:chgData name="Vanda Zubcsik" userId="82698631b2e41e4a" providerId="LiveId" clId="{7C34B447-EA60-47E3-99C4-99090B15A7DD}" dt="2025-08-07T09:40:05.578" v="435" actId="931"/>
          <ac:picMkLst>
            <pc:docMk/>
            <pc:sldMk cId="0" sldId="267"/>
            <ac:picMk id="5" creationId="{2C7377BB-23AF-66F8-C3F0-97C67C1D2D84}"/>
          </ac:picMkLst>
        </pc:picChg>
        <pc:cxnChg chg="add del">
          <ac:chgData name="Vanda Zubcsik" userId="82698631b2e41e4a" providerId="LiveId" clId="{7C34B447-EA60-47E3-99C4-99090B15A7DD}" dt="2025-08-06T22:45:00.240" v="72"/>
          <ac:cxnSpMkLst>
            <pc:docMk/>
            <pc:sldMk cId="0" sldId="267"/>
            <ac:cxnSpMk id="10" creationId="{7A77B115-9FF3-46AE-AE08-826DEB9A6246}"/>
          </ac:cxnSpMkLst>
        </pc:cxnChg>
      </pc:sldChg>
      <pc:sldChg chg="addSp delSp modSp mod modTransition setBg modAnim delDesignElem">
        <pc:chgData name="Vanda Zubcsik" userId="82698631b2e41e4a" providerId="LiveId" clId="{7C34B447-EA60-47E3-99C4-99090B15A7DD}" dt="2025-08-07T09:46:52.016" v="509"/>
        <pc:sldMkLst>
          <pc:docMk/>
          <pc:sldMk cId="0" sldId="268"/>
        </pc:sldMkLst>
        <pc:spChg chg="mod">
          <ac:chgData name="Vanda Zubcsik" userId="82698631b2e41e4a" providerId="LiveId" clId="{7C34B447-EA60-47E3-99C4-99090B15A7DD}" dt="2025-08-06T22:45:57.899" v="82" actId="2660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Vanda Zubcsik" userId="82698631b2e41e4a" providerId="LiveId" clId="{7C34B447-EA60-47E3-99C4-99090B15A7DD}" dt="2025-08-06T22:45:57.899" v="82" actId="26606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8"/>
            <ac:spMk id="8" creationId="{24C41CF4-4A13-4AA9-9300-CB7A2E37C861}"/>
          </ac:spMkLst>
        </pc:spChg>
        <pc:spChg chg="add">
          <ac:chgData name="Vanda Zubcsik" userId="82698631b2e41e4a" providerId="LiveId" clId="{7C34B447-EA60-47E3-99C4-99090B15A7DD}" dt="2025-08-06T22:45:57.899" v="82" actId="26606"/>
          <ac:spMkLst>
            <pc:docMk/>
            <pc:sldMk cId="0" sldId="268"/>
            <ac:spMk id="9" creationId="{30BD2399-7475-404C-BAC9-E55E1676926A}"/>
          </ac:spMkLst>
        </pc:spChg>
        <pc:graphicFrameChg chg="add">
          <ac:chgData name="Vanda Zubcsik" userId="82698631b2e41e4a" providerId="LiveId" clId="{7C34B447-EA60-47E3-99C4-99090B15A7DD}" dt="2025-08-06T22:45:57.899" v="82" actId="26606"/>
          <ac:graphicFrameMkLst>
            <pc:docMk/>
            <pc:sldMk cId="0" sldId="268"/>
            <ac:graphicFrameMk id="5" creationId="{5C9644EE-E070-4423-99F7-AB6ACFF593FF}"/>
          </ac:graphicFrameMkLst>
        </pc:graphicFrameChg>
        <pc:picChg chg="add">
          <ac:chgData name="Vanda Zubcsik" userId="82698631b2e41e4a" providerId="LiveId" clId="{7C34B447-EA60-47E3-99C4-99090B15A7DD}" dt="2025-08-06T22:45:57.899" v="82" actId="26606"/>
          <ac:picMkLst>
            <pc:docMk/>
            <pc:sldMk cId="0" sldId="268"/>
            <ac:picMk id="11" creationId="{0D748104-6E76-4AD9-9940-82154F97E7C1}"/>
          </ac:picMkLst>
        </pc:picChg>
        <pc:cxnChg chg="add del">
          <ac:chgData name="Vanda Zubcsik" userId="82698631b2e41e4a" providerId="LiveId" clId="{7C34B447-EA60-47E3-99C4-99090B15A7DD}" dt="2025-08-06T22:45:00.240" v="72"/>
          <ac:cxnSpMkLst>
            <pc:docMk/>
            <pc:sldMk cId="0" sldId="268"/>
            <ac:cxnSpMk id="10" creationId="{7A77B115-9FF3-46AE-AE08-826DEB9A6246}"/>
          </ac:cxnSpMkLst>
        </pc:cxnChg>
      </pc:sldChg>
      <pc:sldChg chg="addSp delSp modSp mod modTransition setBg modAnim setClrOvrMap delDesignElem">
        <pc:chgData name="Vanda Zubcsik" userId="82698631b2e41e4a" providerId="LiveId" clId="{7C34B447-EA60-47E3-99C4-99090B15A7DD}" dt="2025-08-07T09:47:03.947" v="512"/>
        <pc:sldMkLst>
          <pc:docMk/>
          <pc:sldMk cId="0" sldId="269"/>
        </pc:sldMkLst>
        <pc:spChg chg="mod">
          <ac:chgData name="Vanda Zubcsik" userId="82698631b2e41e4a" providerId="LiveId" clId="{7C34B447-EA60-47E3-99C4-99090B15A7DD}" dt="2025-08-07T09:26:58.594" v="219" actId="26606"/>
          <ac:spMkLst>
            <pc:docMk/>
            <pc:sldMk cId="0" sldId="269"/>
            <ac:spMk id="2" creationId="{00000000-0000-0000-0000-000000000000}"/>
          </ac:spMkLst>
        </pc:spChg>
        <pc:spChg chg="del mod">
          <ac:chgData name="Vanda Zubcsik" userId="82698631b2e41e4a" providerId="LiveId" clId="{7C34B447-EA60-47E3-99C4-99090B15A7DD}" dt="2025-08-06T22:44:21.259" v="54" actId="26606"/>
          <ac:spMkLst>
            <pc:docMk/>
            <pc:sldMk cId="0" sldId="269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9"/>
            <ac:spMk id="9" creationId="{843DD86A-8FAA-443F-9211-42A2AE8A790C}"/>
          </ac:spMkLst>
        </pc:spChg>
        <pc:spChg chg="add del">
          <ac:chgData name="Vanda Zubcsik" userId="82698631b2e41e4a" providerId="LiveId" clId="{7C34B447-EA60-47E3-99C4-99090B15A7DD}" dt="2025-08-07T09:26:58.594" v="219" actId="26606"/>
          <ac:spMkLst>
            <pc:docMk/>
            <pc:sldMk cId="0" sldId="269"/>
            <ac:spMk id="10" creationId="{86CD3965-7576-4EBB-9FEA-0E73E2DB4AC6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69"/>
            <ac:spMk id="11" creationId="{C2A13AAE-18EB-4BDF-BAF7-F2F97B8D00D6}"/>
          </ac:spMkLst>
        </pc:spChg>
        <pc:spChg chg="add del">
          <ac:chgData name="Vanda Zubcsik" userId="82698631b2e41e4a" providerId="LiveId" clId="{7C34B447-EA60-47E3-99C4-99090B15A7DD}" dt="2025-08-07T09:26:58.594" v="219" actId="26606"/>
          <ac:spMkLst>
            <pc:docMk/>
            <pc:sldMk cId="0" sldId="269"/>
            <ac:spMk id="12" creationId="{FA4B15F5-9B02-4280-9F50-172515BF4C68}"/>
          </ac:spMkLst>
        </pc:spChg>
        <pc:graphicFrameChg chg="add mod modGraphic">
          <ac:chgData name="Vanda Zubcsik" userId="82698631b2e41e4a" providerId="LiveId" clId="{7C34B447-EA60-47E3-99C4-99090B15A7DD}" dt="2025-08-07T09:26:58.594" v="219" actId="26606"/>
          <ac:graphicFrameMkLst>
            <pc:docMk/>
            <pc:sldMk cId="0" sldId="269"/>
            <ac:graphicFrameMk id="5" creationId="{34404938-33D5-F202-BD80-FF4ED9B96C7B}"/>
          </ac:graphicFrameMkLst>
        </pc:graphicFrame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9"/>
            <ac:picMk id="13" creationId="{0F5C1B21-B0DB-4206-99EE-C13D67038B93}"/>
          </ac:picMkLst>
        </pc:picChg>
        <pc:picChg chg="add del">
          <ac:chgData name="Vanda Zubcsik" userId="82698631b2e41e4a" providerId="LiveId" clId="{7C34B447-EA60-47E3-99C4-99090B15A7DD}" dt="2025-08-07T09:26:58.594" v="219" actId="26606"/>
          <ac:picMkLst>
            <pc:docMk/>
            <pc:sldMk cId="0" sldId="269"/>
            <ac:picMk id="14" creationId="{E3A5BBF0-37C3-4339-BD51-F7A980A93B69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69"/>
            <ac:picMk id="15" creationId="{49261589-06E9-4B7C-A8F1-26648507B77B}"/>
          </ac:picMkLst>
        </pc:picChg>
      </pc:sldChg>
      <pc:sldChg chg="addSp delSp modSp mod modTransition setBg modAnim delDesignElem">
        <pc:chgData name="Vanda Zubcsik" userId="82698631b2e41e4a" providerId="LiveId" clId="{7C34B447-EA60-47E3-99C4-99090B15A7DD}" dt="2025-08-07T09:46:57.981" v="510"/>
        <pc:sldMkLst>
          <pc:docMk/>
          <pc:sldMk cId="0" sldId="270"/>
        </pc:sldMkLst>
        <pc:spChg chg="mod ord">
          <ac:chgData name="Vanda Zubcsik" userId="82698631b2e41e4a" providerId="LiveId" clId="{7C34B447-EA60-47E3-99C4-99090B15A7DD}" dt="2025-08-07T09:40:45.262" v="443" actId="26606"/>
          <ac:spMkLst>
            <pc:docMk/>
            <pc:sldMk cId="0" sldId="270"/>
            <ac:spMk id="2" creationId="{00000000-0000-0000-0000-000000000000}"/>
          </ac:spMkLst>
        </pc:spChg>
        <pc:spChg chg="mod ord">
          <ac:chgData name="Vanda Zubcsik" userId="82698631b2e41e4a" providerId="LiveId" clId="{7C34B447-EA60-47E3-99C4-99090B15A7DD}" dt="2025-08-07T09:40:45.262" v="443" actId="26606"/>
          <ac:spMkLst>
            <pc:docMk/>
            <pc:sldMk cId="0" sldId="270"/>
            <ac:spMk id="3" creationId="{00000000-0000-0000-0000-000000000000}"/>
          </ac:spMkLst>
        </pc:spChg>
        <pc:spChg chg="add del">
          <ac:chgData name="Vanda Zubcsik" userId="82698631b2e41e4a" providerId="LiveId" clId="{7C34B447-EA60-47E3-99C4-99090B15A7DD}" dt="2025-08-06T22:45:47.269" v="81" actId="26606"/>
          <ac:spMkLst>
            <pc:docMk/>
            <pc:sldMk cId="0" sldId="270"/>
            <ac:spMk id="5" creationId="{6184FA60-56E6-4C39-B1D1-F8DA36DE1F3E}"/>
          </ac:spMkLst>
        </pc:spChg>
        <pc:spChg chg="add del">
          <ac:chgData name="Vanda Zubcsik" userId="82698631b2e41e4a" providerId="LiveId" clId="{7C34B447-EA60-47E3-99C4-99090B15A7DD}" dt="2025-08-06T22:44:38.121" v="56" actId="26606"/>
          <ac:spMkLst>
            <pc:docMk/>
            <pc:sldMk cId="0" sldId="270"/>
            <ac:spMk id="8" creationId="{637BD688-14A6-4B96-B8A2-3CD81C054FCE}"/>
          </ac:spMkLst>
        </pc:spChg>
        <pc:spChg chg="add del">
          <ac:chgData name="Vanda Zubcsik" userId="82698631b2e41e4a" providerId="LiveId" clId="{7C34B447-EA60-47E3-99C4-99090B15A7DD}" dt="2025-08-06T22:44:38.121" v="56" actId="26606"/>
          <ac:spMkLst>
            <pc:docMk/>
            <pc:sldMk cId="0" sldId="270"/>
            <ac:spMk id="10" creationId="{B7B2544F-CA5E-40F6-9525-716A90C83FC5}"/>
          </ac:spMkLst>
        </pc:spChg>
        <pc:spChg chg="add del">
          <ac:chgData name="Vanda Zubcsik" userId="82698631b2e41e4a" providerId="LiveId" clId="{7C34B447-EA60-47E3-99C4-99090B15A7DD}" dt="2025-08-06T22:45:47.187" v="80" actId="26606"/>
          <ac:spMkLst>
            <pc:docMk/>
            <pc:sldMk cId="0" sldId="270"/>
            <ac:spMk id="11" creationId="{24C41CF4-4A13-4AA9-9300-CB7A2E37C861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70"/>
            <ac:spMk id="14" creationId="{A38A195E-584A-485A-BECD-66468900B947}"/>
          </ac:spMkLst>
        </pc:spChg>
        <pc:spChg chg="add del">
          <ac:chgData name="Vanda Zubcsik" userId="82698631b2e41e4a" providerId="LiveId" clId="{7C34B447-EA60-47E3-99C4-99090B15A7DD}" dt="2025-08-06T22:45:00.240" v="72"/>
          <ac:spMkLst>
            <pc:docMk/>
            <pc:sldMk cId="0" sldId="270"/>
            <ac:spMk id="15" creationId="{840177A7-740C-43C7-8F2D-BD7067F12C9C}"/>
          </ac:spMkLst>
        </pc:spChg>
        <pc:spChg chg="add del">
          <ac:chgData name="Vanda Zubcsik" userId="82698631b2e41e4a" providerId="LiveId" clId="{7C34B447-EA60-47E3-99C4-99090B15A7DD}" dt="2025-08-07T09:29:21.711" v="265" actId="26606"/>
          <ac:spMkLst>
            <pc:docMk/>
            <pc:sldMk cId="0" sldId="270"/>
            <ac:spMk id="17" creationId="{A38A195E-584A-485A-BECD-66468900B947}"/>
          </ac:spMkLst>
        </pc:spChg>
        <pc:spChg chg="add del">
          <ac:chgData name="Vanda Zubcsik" userId="82698631b2e41e4a" providerId="LiveId" clId="{7C34B447-EA60-47E3-99C4-99090B15A7DD}" dt="2025-08-07T09:29:21.711" v="265" actId="26606"/>
          <ac:spMkLst>
            <pc:docMk/>
            <pc:sldMk cId="0" sldId="270"/>
            <ac:spMk id="18" creationId="{840177A7-740C-43C7-8F2D-BD7067F12C9C}"/>
          </ac:spMkLst>
        </pc:spChg>
        <pc:spChg chg="add del">
          <ac:chgData name="Vanda Zubcsik" userId="82698631b2e41e4a" providerId="LiveId" clId="{7C34B447-EA60-47E3-99C4-99090B15A7DD}" dt="2025-08-07T09:40:45.262" v="443" actId="26606"/>
          <ac:spMkLst>
            <pc:docMk/>
            <pc:sldMk cId="0" sldId="270"/>
            <ac:spMk id="24" creationId="{637BD688-14A6-4B96-B8A2-3CD81C054FCE}"/>
          </ac:spMkLst>
        </pc:spChg>
        <pc:spChg chg="add del">
          <ac:chgData name="Vanda Zubcsik" userId="82698631b2e41e4a" providerId="LiveId" clId="{7C34B447-EA60-47E3-99C4-99090B15A7DD}" dt="2025-08-07T09:40:45.262" v="443" actId="26606"/>
          <ac:spMkLst>
            <pc:docMk/>
            <pc:sldMk cId="0" sldId="270"/>
            <ac:spMk id="26" creationId="{B7B2544F-CA5E-40F6-9525-716A90C83FC5}"/>
          </ac:spMkLst>
        </pc:spChg>
        <pc:spChg chg="add">
          <ac:chgData name="Vanda Zubcsik" userId="82698631b2e41e4a" providerId="LiveId" clId="{7C34B447-EA60-47E3-99C4-99090B15A7DD}" dt="2025-08-07T09:40:45.262" v="443" actId="26606"/>
          <ac:spMkLst>
            <pc:docMk/>
            <pc:sldMk cId="0" sldId="270"/>
            <ac:spMk id="33" creationId="{1EA5387D-64D8-4D6C-B109-FF4E81DF609A}"/>
          </ac:spMkLst>
        </pc:spChg>
        <pc:picChg chg="add del">
          <ac:chgData name="Vanda Zubcsik" userId="82698631b2e41e4a" providerId="LiveId" clId="{7C34B447-EA60-47E3-99C4-99090B15A7DD}" dt="2025-08-06T22:45:47.269" v="81" actId="26606"/>
          <ac:picMkLst>
            <pc:docMk/>
            <pc:sldMk cId="0" sldId="270"/>
            <ac:picMk id="6" creationId="{287356FD-82C7-4E0B-9494-355CAE397DA9}"/>
          </ac:picMkLst>
        </pc:picChg>
        <pc:picChg chg="add mod ord">
          <ac:chgData name="Vanda Zubcsik" userId="82698631b2e41e4a" providerId="LiveId" clId="{7C34B447-EA60-47E3-99C4-99090B15A7DD}" dt="2025-08-07T09:40:45.262" v="443" actId="26606"/>
          <ac:picMkLst>
            <pc:docMk/>
            <pc:sldMk cId="0" sldId="270"/>
            <ac:picMk id="7" creationId="{332918E4-7F08-5253-78A4-EB716C0CF765}"/>
          </ac:picMkLst>
        </pc:picChg>
        <pc:picChg chg="add del">
          <ac:chgData name="Vanda Zubcsik" userId="82698631b2e41e4a" providerId="LiveId" clId="{7C34B447-EA60-47E3-99C4-99090B15A7DD}" dt="2025-08-06T22:44:38.121" v="56" actId="26606"/>
          <ac:picMkLst>
            <pc:docMk/>
            <pc:sldMk cId="0" sldId="270"/>
            <ac:picMk id="12" creationId="{D2B93162-635C-46F5-97EC-E98C1659F1F0}"/>
          </ac:picMkLst>
        </pc:picChg>
        <pc:picChg chg="add del">
          <ac:chgData name="Vanda Zubcsik" userId="82698631b2e41e4a" providerId="LiveId" clId="{7C34B447-EA60-47E3-99C4-99090B15A7DD}" dt="2025-08-06T22:45:00.240" v="72"/>
          <ac:picMkLst>
            <pc:docMk/>
            <pc:sldMk cId="0" sldId="270"/>
            <ac:picMk id="16" creationId="{FF525AAA-82CE-4027-A26C-B0EFFD856F2E}"/>
          </ac:picMkLst>
        </pc:picChg>
        <pc:picChg chg="add del">
          <ac:chgData name="Vanda Zubcsik" userId="82698631b2e41e4a" providerId="LiveId" clId="{7C34B447-EA60-47E3-99C4-99090B15A7DD}" dt="2025-08-07T09:29:21.711" v="265" actId="26606"/>
          <ac:picMkLst>
            <pc:docMk/>
            <pc:sldMk cId="0" sldId="270"/>
            <ac:picMk id="19" creationId="{FF525AAA-82CE-4027-A26C-B0EFFD856F2E}"/>
          </ac:picMkLst>
        </pc:picChg>
        <pc:picChg chg="add del">
          <ac:chgData name="Vanda Zubcsik" userId="82698631b2e41e4a" providerId="LiveId" clId="{7C34B447-EA60-47E3-99C4-99090B15A7DD}" dt="2025-08-07T09:40:45.262" v="443" actId="26606"/>
          <ac:picMkLst>
            <pc:docMk/>
            <pc:sldMk cId="0" sldId="270"/>
            <ac:picMk id="28" creationId="{D2B93162-635C-46F5-97EC-E98C1659F1F0}"/>
          </ac:picMkLst>
        </pc:picChg>
        <pc:picChg chg="add">
          <ac:chgData name="Vanda Zubcsik" userId="82698631b2e41e4a" providerId="LiveId" clId="{7C34B447-EA60-47E3-99C4-99090B15A7DD}" dt="2025-08-07T09:40:45.262" v="443" actId="26606"/>
          <ac:picMkLst>
            <pc:docMk/>
            <pc:sldMk cId="0" sldId="270"/>
            <ac:picMk id="35" creationId="{6319FFD2-07B5-4029-BFB3-26FCFCC2F1B8}"/>
          </ac:picMkLst>
        </pc:picChg>
        <pc:cxnChg chg="add del">
          <ac:chgData name="Vanda Zubcsik" userId="82698631b2e41e4a" providerId="LiveId" clId="{7C34B447-EA60-47E3-99C4-99090B15A7DD}" dt="2025-08-06T22:45:47.187" v="80" actId="26606"/>
          <ac:cxnSpMkLst>
            <pc:docMk/>
            <pc:sldMk cId="0" sldId="270"/>
            <ac:cxnSpMk id="13" creationId="{7A77B115-9FF3-46AE-AE08-826DEB9A6246}"/>
          </ac:cxnSpMkLst>
        </pc:cxnChg>
      </pc:sldChg>
      <pc:sldChg chg="delSp new del mod">
        <pc:chgData name="Vanda Zubcsik" userId="82698631b2e41e4a" providerId="LiveId" clId="{7C34B447-EA60-47E3-99C4-99090B15A7DD}" dt="2025-08-07T09:29:58.145" v="269" actId="2696"/>
        <pc:sldMkLst>
          <pc:docMk/>
          <pc:sldMk cId="451885404" sldId="271"/>
        </pc:sldMkLst>
        <pc:spChg chg="del">
          <ac:chgData name="Vanda Zubcsik" userId="82698631b2e41e4a" providerId="LiveId" clId="{7C34B447-EA60-47E3-99C4-99090B15A7DD}" dt="2025-08-07T09:29:42.195" v="267" actId="21"/>
          <ac:spMkLst>
            <pc:docMk/>
            <pc:sldMk cId="451885404" sldId="271"/>
            <ac:spMk id="3" creationId="{AC02E804-89E8-0C39-2118-B49FE16C0C6B}"/>
          </ac:spMkLst>
        </pc:spChg>
      </pc:sldChg>
      <pc:sldChg chg="addSp delSp modSp new mod modTransition setBg addAnim delAnim">
        <pc:chgData name="Vanda Zubcsik" userId="82698631b2e41e4a" providerId="LiveId" clId="{7C34B447-EA60-47E3-99C4-99090B15A7DD}" dt="2025-08-07T09:43:27.916" v="480"/>
        <pc:sldMkLst>
          <pc:docMk/>
          <pc:sldMk cId="1538210380" sldId="272"/>
        </pc:sldMkLst>
        <pc:spChg chg="mod">
          <ac:chgData name="Vanda Zubcsik" userId="82698631b2e41e4a" providerId="LiveId" clId="{7C34B447-EA60-47E3-99C4-99090B15A7DD}" dt="2025-08-07T09:41:25.684" v="453" actId="26606"/>
          <ac:spMkLst>
            <pc:docMk/>
            <pc:sldMk cId="1538210380" sldId="272"/>
            <ac:spMk id="2" creationId="{A8233198-0801-9E35-0CC5-0D33D7AC70F9}"/>
          </ac:spMkLst>
        </pc:spChg>
        <pc:spChg chg="mod">
          <ac:chgData name="Vanda Zubcsik" userId="82698631b2e41e4a" providerId="LiveId" clId="{7C34B447-EA60-47E3-99C4-99090B15A7DD}" dt="2025-08-07T09:41:25.684" v="453" actId="26606"/>
          <ac:spMkLst>
            <pc:docMk/>
            <pc:sldMk cId="1538210380" sldId="272"/>
            <ac:spMk id="3" creationId="{4A0895C4-67B9-A712-EA22-D88233A09AE6}"/>
          </ac:spMkLst>
        </pc:spChg>
        <pc:spChg chg="add del">
          <ac:chgData name="Vanda Zubcsik" userId="82698631b2e41e4a" providerId="LiveId" clId="{7C34B447-EA60-47E3-99C4-99090B15A7DD}" dt="2025-08-07T09:41:19" v="450" actId="26606"/>
          <ac:spMkLst>
            <pc:docMk/>
            <pc:sldMk cId="1538210380" sldId="272"/>
            <ac:spMk id="10" creationId="{077D6507-8E8D-40E1-A7B9-63012EF9492F}"/>
          </ac:spMkLst>
        </pc:spChg>
        <pc:spChg chg="add del">
          <ac:chgData name="Vanda Zubcsik" userId="82698631b2e41e4a" providerId="LiveId" clId="{7C34B447-EA60-47E3-99C4-99090B15A7DD}" dt="2025-08-07T09:41:25.684" v="452" actId="26606"/>
          <ac:spMkLst>
            <pc:docMk/>
            <pc:sldMk cId="1538210380" sldId="272"/>
            <ac:spMk id="12" creationId="{9DCD9119-A5D2-4D09-BCB2-70ABD368DB30}"/>
          </ac:spMkLst>
        </pc:spChg>
        <pc:spChg chg="add del">
          <ac:chgData name="Vanda Zubcsik" userId="82698631b2e41e4a" providerId="LiveId" clId="{7C34B447-EA60-47E3-99C4-99090B15A7DD}" dt="2025-08-07T09:41:25.684" v="452" actId="26606"/>
          <ac:spMkLst>
            <pc:docMk/>
            <pc:sldMk cId="1538210380" sldId="272"/>
            <ac:spMk id="13" creationId="{A6621E27-B4D3-4EEA-8F4D-BB759FD2479C}"/>
          </ac:spMkLst>
        </pc:spChg>
        <pc:picChg chg="add mod ord">
          <ac:chgData name="Vanda Zubcsik" userId="82698631b2e41e4a" providerId="LiveId" clId="{7C34B447-EA60-47E3-99C4-99090B15A7DD}" dt="2025-08-07T09:41:25.684" v="453" actId="26606"/>
          <ac:picMkLst>
            <pc:docMk/>
            <pc:sldMk cId="1538210380" sldId="272"/>
            <ac:picMk id="5" creationId="{73F042EF-ABAF-46E1-2D0F-CAE1A2B2448E}"/>
          </ac:picMkLst>
        </pc:picChg>
      </pc:sldChg>
      <pc:sldChg chg="new del">
        <pc:chgData name="Vanda Zubcsik" userId="82698631b2e41e4a" providerId="LiveId" clId="{7C34B447-EA60-47E3-99C4-99090B15A7DD}" dt="2025-08-07T09:39:05.884" v="424" actId="2696"/>
        <pc:sldMkLst>
          <pc:docMk/>
          <pc:sldMk cId="1029621774" sldId="273"/>
        </pc:sldMkLst>
      </pc:sldChg>
      <pc:sldChg chg="new del">
        <pc:chgData name="Vanda Zubcsik" userId="82698631b2e41e4a" providerId="LiveId" clId="{7C34B447-EA60-47E3-99C4-99090B15A7DD}" dt="2025-08-07T09:39:17.595" v="426" actId="2696"/>
        <pc:sldMkLst>
          <pc:docMk/>
          <pc:sldMk cId="3449034925" sldId="273"/>
        </pc:sldMkLst>
      </pc:sldChg>
      <pc:sldMasterChg chg="setBg">
        <pc:chgData name="Vanda Zubcsik" userId="82698631b2e41e4a" providerId="LiveId" clId="{7C34B447-EA60-47E3-99C4-99090B15A7DD}" dt="2025-08-06T22:44:51.244" v="58"/>
        <pc:sldMasterMkLst>
          <pc:docMk/>
          <pc:sldMasterMk cId="4160481553" sldId="2147483660"/>
        </pc:sldMasterMkLst>
      </pc:sldMasterChg>
      <pc:sldMasterChg chg="modTransition modSldLayout">
        <pc:chgData name="Vanda Zubcsik" userId="82698631b2e41e4a" providerId="LiveId" clId="{7C34B447-EA60-47E3-99C4-99090B15A7DD}" dt="2025-08-07T09:43:27.916" v="480"/>
        <pc:sldMasterMkLst>
          <pc:docMk/>
          <pc:sldMasterMk cId="621618878" sldId="2147483732"/>
        </pc:sldMasterMkLst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4099438972" sldId="2147483733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1630543202" sldId="2147483734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1804806609" sldId="2147483735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3016967099" sldId="2147483736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1003252447" sldId="2147483737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511450096" sldId="2147483738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115536644" sldId="2147483739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246563442" sldId="2147483740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343770431" sldId="2147483741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4041996504" sldId="2147483742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564413611" sldId="2147483743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1448381236" sldId="2147483744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2641636678" sldId="2147483745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258171598" sldId="2147483746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3778412147" sldId="2147483747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1597290295" sldId="2147483748"/>
          </pc:sldLayoutMkLst>
        </pc:sldLayoutChg>
        <pc:sldLayoutChg chg="modTransition">
          <pc:chgData name="Vanda Zubcsik" userId="82698631b2e41e4a" providerId="LiveId" clId="{7C34B447-EA60-47E3-99C4-99090B15A7DD}" dt="2025-08-07T09:43:27.916" v="480"/>
          <pc:sldLayoutMkLst>
            <pc:docMk/>
            <pc:sldMasterMk cId="621618878" sldId="2147483732"/>
            <pc:sldLayoutMk cId="3735498115" sldId="2147483749"/>
          </pc:sldLayoutMkLst>
        </pc:sldLayoutChg>
      </pc:sldMaster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5551F-2705-4523-BB0F-9160FD4D89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CD53B2-42A5-44B3-8A87-C89D192BBBB7}">
      <dgm:prSet/>
      <dgm:spPr/>
      <dgm:t>
        <a:bodyPr/>
        <a:lstStyle/>
        <a:p>
          <a:r>
            <a:rPr lang="en-US" dirty="0"/>
            <a:t>A KW Dojo </a:t>
          </a:r>
          <a:r>
            <a:rPr lang="en-US" dirty="0" err="1"/>
            <a:t>egy</a:t>
          </a:r>
          <a:r>
            <a:rPr lang="en-US" dirty="0"/>
            <a:t> </a:t>
          </a:r>
          <a:r>
            <a:rPr lang="en-US" dirty="0" err="1"/>
            <a:t>képzeletbeli</a:t>
          </a:r>
          <a:r>
            <a:rPr lang="en-US" dirty="0"/>
            <a:t> </a:t>
          </a:r>
          <a:r>
            <a:rPr lang="en-US" dirty="0" err="1"/>
            <a:t>japán</a:t>
          </a:r>
          <a:r>
            <a:rPr lang="en-US" dirty="0"/>
            <a:t> </a:t>
          </a:r>
          <a:r>
            <a:rPr lang="en-US" dirty="0" err="1"/>
            <a:t>harcművészeti</a:t>
          </a:r>
          <a:r>
            <a:rPr lang="en-US" dirty="0"/>
            <a:t> </a:t>
          </a:r>
          <a:r>
            <a:rPr lang="en-US" dirty="0" err="1"/>
            <a:t>központ</a:t>
          </a:r>
          <a:r>
            <a:rPr lang="en-US" dirty="0"/>
            <a:t> </a:t>
          </a:r>
          <a:r>
            <a:rPr lang="en-US" dirty="0" err="1"/>
            <a:t>weboldala</a:t>
          </a:r>
          <a:r>
            <a:rPr lang="en-US" dirty="0"/>
            <a:t>.</a:t>
          </a:r>
        </a:p>
      </dgm:t>
    </dgm:pt>
    <dgm:pt modelId="{BD5035CD-2933-4194-8E0E-002CE4E44A2D}" type="parTrans" cxnId="{6A8BA618-7716-4315-846F-A3B8E203574C}">
      <dgm:prSet/>
      <dgm:spPr/>
      <dgm:t>
        <a:bodyPr/>
        <a:lstStyle/>
        <a:p>
          <a:endParaRPr lang="en-US"/>
        </a:p>
      </dgm:t>
    </dgm:pt>
    <dgm:pt modelId="{68AFCD7E-411D-465A-9077-81438B71802C}" type="sibTrans" cxnId="{6A8BA618-7716-4315-846F-A3B8E203574C}">
      <dgm:prSet/>
      <dgm:spPr/>
      <dgm:t>
        <a:bodyPr/>
        <a:lstStyle/>
        <a:p>
          <a:endParaRPr lang="en-US"/>
        </a:p>
      </dgm:t>
    </dgm:pt>
    <dgm:pt modelId="{F09891C3-D348-47FD-B994-C05F3B851150}">
      <dgm:prSet/>
      <dgm:spPr/>
      <dgm:t>
        <a:bodyPr/>
        <a:lstStyle/>
        <a:p>
          <a:r>
            <a:rPr lang="en-US"/>
            <a:t>Célunk egy modern, átlátható és informatív platform létrehozása,</a:t>
          </a:r>
        </a:p>
      </dgm:t>
    </dgm:pt>
    <dgm:pt modelId="{9D102655-CCB3-45C1-93D5-09F4853A70AB}" type="parTrans" cxnId="{47F9892B-7EAD-4F28-BFB6-4941683C77F6}">
      <dgm:prSet/>
      <dgm:spPr/>
      <dgm:t>
        <a:bodyPr/>
        <a:lstStyle/>
        <a:p>
          <a:endParaRPr lang="en-US"/>
        </a:p>
      </dgm:t>
    </dgm:pt>
    <dgm:pt modelId="{07BEB550-FD38-44D6-B4C6-B8EDEC2808DB}" type="sibTrans" cxnId="{47F9892B-7EAD-4F28-BFB6-4941683C77F6}">
      <dgm:prSet/>
      <dgm:spPr/>
      <dgm:t>
        <a:bodyPr/>
        <a:lstStyle/>
        <a:p>
          <a:endParaRPr lang="en-US"/>
        </a:p>
      </dgm:t>
    </dgm:pt>
    <dgm:pt modelId="{6FADB8F4-9CC0-49D4-987E-4CFE56A7532C}">
      <dgm:prSet/>
      <dgm:spPr/>
      <dgm:t>
        <a:bodyPr/>
        <a:lstStyle/>
        <a:p>
          <a:r>
            <a:rPr lang="en-US"/>
            <a:t>amely a Kyokushin Karate, Kendó és Kudó szakágakat mutatja be.</a:t>
          </a:r>
        </a:p>
      </dgm:t>
    </dgm:pt>
    <dgm:pt modelId="{8EC75A8F-466C-430F-A85B-7604F37326A3}" type="parTrans" cxnId="{C1E76FF9-1A37-44E1-A80C-F8046580D722}">
      <dgm:prSet/>
      <dgm:spPr/>
      <dgm:t>
        <a:bodyPr/>
        <a:lstStyle/>
        <a:p>
          <a:endParaRPr lang="en-US"/>
        </a:p>
      </dgm:t>
    </dgm:pt>
    <dgm:pt modelId="{50ADE025-E084-42F3-BE79-A15944524126}" type="sibTrans" cxnId="{C1E76FF9-1A37-44E1-A80C-F8046580D722}">
      <dgm:prSet/>
      <dgm:spPr/>
      <dgm:t>
        <a:bodyPr/>
        <a:lstStyle/>
        <a:p>
          <a:endParaRPr lang="en-US"/>
        </a:p>
      </dgm:t>
    </dgm:pt>
    <dgm:pt modelId="{81F527AE-DC50-47FF-98CD-1E5018A3185A}" type="pres">
      <dgm:prSet presAssocID="{9C75551F-2705-4523-BB0F-9160FD4D89DB}" presName="linear" presStyleCnt="0">
        <dgm:presLayoutVars>
          <dgm:animLvl val="lvl"/>
          <dgm:resizeHandles val="exact"/>
        </dgm:presLayoutVars>
      </dgm:prSet>
      <dgm:spPr/>
    </dgm:pt>
    <dgm:pt modelId="{98DA925D-4AD9-44F8-AAAA-E63A18F7B201}" type="pres">
      <dgm:prSet presAssocID="{1ECD53B2-42A5-44B3-8A87-C89D192BBB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500D07-616D-4F17-944D-BE1535981B0E}" type="pres">
      <dgm:prSet presAssocID="{68AFCD7E-411D-465A-9077-81438B71802C}" presName="spacer" presStyleCnt="0"/>
      <dgm:spPr/>
    </dgm:pt>
    <dgm:pt modelId="{6A2FC288-EF7A-4A1F-9156-48B2EC448C92}" type="pres">
      <dgm:prSet presAssocID="{F09891C3-D348-47FD-B994-C05F3B8511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38F394-FC7C-4CA2-A0B4-60B9504D3C2A}" type="pres">
      <dgm:prSet presAssocID="{07BEB550-FD38-44D6-B4C6-B8EDEC2808DB}" presName="spacer" presStyleCnt="0"/>
      <dgm:spPr/>
    </dgm:pt>
    <dgm:pt modelId="{ED4BEBE8-782B-4282-A122-4360266757D5}" type="pres">
      <dgm:prSet presAssocID="{6FADB8F4-9CC0-49D4-987E-4CFE56A753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8BA618-7716-4315-846F-A3B8E203574C}" srcId="{9C75551F-2705-4523-BB0F-9160FD4D89DB}" destId="{1ECD53B2-42A5-44B3-8A87-C89D192BBBB7}" srcOrd="0" destOrd="0" parTransId="{BD5035CD-2933-4194-8E0E-002CE4E44A2D}" sibTransId="{68AFCD7E-411D-465A-9077-81438B71802C}"/>
    <dgm:cxn modelId="{47F9892B-7EAD-4F28-BFB6-4941683C77F6}" srcId="{9C75551F-2705-4523-BB0F-9160FD4D89DB}" destId="{F09891C3-D348-47FD-B994-C05F3B851150}" srcOrd="1" destOrd="0" parTransId="{9D102655-CCB3-45C1-93D5-09F4853A70AB}" sibTransId="{07BEB550-FD38-44D6-B4C6-B8EDEC2808DB}"/>
    <dgm:cxn modelId="{97A64A47-2814-4DC8-9B2B-522EC0B4481D}" type="presOf" srcId="{6FADB8F4-9CC0-49D4-987E-4CFE56A7532C}" destId="{ED4BEBE8-782B-4282-A122-4360266757D5}" srcOrd="0" destOrd="0" presId="urn:microsoft.com/office/officeart/2005/8/layout/vList2"/>
    <dgm:cxn modelId="{79D7CD6F-82DA-4114-B2E9-5CC8072CDA54}" type="presOf" srcId="{F09891C3-D348-47FD-B994-C05F3B851150}" destId="{6A2FC288-EF7A-4A1F-9156-48B2EC448C92}" srcOrd="0" destOrd="0" presId="urn:microsoft.com/office/officeart/2005/8/layout/vList2"/>
    <dgm:cxn modelId="{5956D7AE-E52D-4385-90F4-03682F1A9E6A}" type="presOf" srcId="{9C75551F-2705-4523-BB0F-9160FD4D89DB}" destId="{81F527AE-DC50-47FF-98CD-1E5018A3185A}" srcOrd="0" destOrd="0" presId="urn:microsoft.com/office/officeart/2005/8/layout/vList2"/>
    <dgm:cxn modelId="{CD586DD1-8C87-48C8-97DE-EBD34A8BA5F1}" type="presOf" srcId="{1ECD53B2-42A5-44B3-8A87-C89D192BBBB7}" destId="{98DA925D-4AD9-44F8-AAAA-E63A18F7B201}" srcOrd="0" destOrd="0" presId="urn:microsoft.com/office/officeart/2005/8/layout/vList2"/>
    <dgm:cxn modelId="{C1E76FF9-1A37-44E1-A80C-F8046580D722}" srcId="{9C75551F-2705-4523-BB0F-9160FD4D89DB}" destId="{6FADB8F4-9CC0-49D4-987E-4CFE56A7532C}" srcOrd="2" destOrd="0" parTransId="{8EC75A8F-466C-430F-A85B-7604F37326A3}" sibTransId="{50ADE025-E084-42F3-BE79-A15944524126}"/>
    <dgm:cxn modelId="{67DF101D-30D9-4015-9E0D-1E6F132408DA}" type="presParOf" srcId="{81F527AE-DC50-47FF-98CD-1E5018A3185A}" destId="{98DA925D-4AD9-44F8-AAAA-E63A18F7B201}" srcOrd="0" destOrd="0" presId="urn:microsoft.com/office/officeart/2005/8/layout/vList2"/>
    <dgm:cxn modelId="{781D4001-326C-427D-BB2C-FFB20D653C04}" type="presParOf" srcId="{81F527AE-DC50-47FF-98CD-1E5018A3185A}" destId="{20500D07-616D-4F17-944D-BE1535981B0E}" srcOrd="1" destOrd="0" presId="urn:microsoft.com/office/officeart/2005/8/layout/vList2"/>
    <dgm:cxn modelId="{244DD574-8A07-439F-AC1A-82DB161FA45C}" type="presParOf" srcId="{81F527AE-DC50-47FF-98CD-1E5018A3185A}" destId="{6A2FC288-EF7A-4A1F-9156-48B2EC448C92}" srcOrd="2" destOrd="0" presId="urn:microsoft.com/office/officeart/2005/8/layout/vList2"/>
    <dgm:cxn modelId="{85085A1E-5DF7-4DBE-A30B-D0098A5EA479}" type="presParOf" srcId="{81F527AE-DC50-47FF-98CD-1E5018A3185A}" destId="{3D38F394-FC7C-4CA2-A0B4-60B9504D3C2A}" srcOrd="3" destOrd="0" presId="urn:microsoft.com/office/officeart/2005/8/layout/vList2"/>
    <dgm:cxn modelId="{4A96F870-D09D-4C86-A1AE-4BE78028FB4B}" type="presParOf" srcId="{81F527AE-DC50-47FF-98CD-1E5018A3185A}" destId="{ED4BEBE8-782B-4282-A122-4360266757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DF7FE-D7AF-473F-B178-7CE6CAE9BA0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72612A3-0A64-4107-B89D-E1EB01B9AFEF}">
      <dgm:prSet/>
      <dgm:spPr/>
      <dgm:t>
        <a:bodyPr/>
        <a:lstStyle/>
        <a:p>
          <a:r>
            <a:rPr lang="en-US" dirty="0"/>
            <a:t>• 8 </a:t>
          </a:r>
          <a:r>
            <a:rPr lang="en-US" dirty="0" err="1"/>
            <a:t>év</a:t>
          </a:r>
          <a:r>
            <a:rPr lang="en-US" dirty="0"/>
            <a:t> </a:t>
          </a:r>
          <a:r>
            <a:rPr lang="en-US" dirty="0" err="1"/>
            <a:t>feletti</a:t>
          </a:r>
          <a:r>
            <a:rPr lang="en-US" dirty="0"/>
            <a:t> </a:t>
          </a:r>
          <a:r>
            <a:rPr lang="en-US" dirty="0" err="1"/>
            <a:t>gyerekek</a:t>
          </a:r>
          <a:r>
            <a:rPr lang="en-US" dirty="0"/>
            <a:t>, </a:t>
          </a:r>
          <a:r>
            <a:rPr lang="en-US" dirty="0" err="1"/>
            <a:t>akik</a:t>
          </a:r>
          <a:r>
            <a:rPr lang="en-US" dirty="0"/>
            <a:t> </a:t>
          </a:r>
          <a:r>
            <a:rPr lang="en-US" dirty="0" err="1"/>
            <a:t>harcművészetet</a:t>
          </a:r>
          <a:r>
            <a:rPr lang="en-US" dirty="0"/>
            <a:t> </a:t>
          </a:r>
          <a:r>
            <a:rPr lang="en-US" dirty="0" err="1"/>
            <a:t>szeretnének</a:t>
          </a:r>
          <a:r>
            <a:rPr lang="en-US" dirty="0"/>
            <a:t> </a:t>
          </a:r>
          <a:r>
            <a:rPr lang="en-US" dirty="0" err="1"/>
            <a:t>tanulni</a:t>
          </a:r>
          <a:r>
            <a:rPr lang="en-US" dirty="0"/>
            <a:t>.</a:t>
          </a:r>
        </a:p>
      </dgm:t>
    </dgm:pt>
    <dgm:pt modelId="{894396F3-91A0-4568-9885-14F0D65FA4CD}" type="parTrans" cxnId="{6E21C5C9-A5B5-4D1F-A84F-F67E0E5AFCDB}">
      <dgm:prSet/>
      <dgm:spPr/>
      <dgm:t>
        <a:bodyPr/>
        <a:lstStyle/>
        <a:p>
          <a:endParaRPr lang="en-US"/>
        </a:p>
      </dgm:t>
    </dgm:pt>
    <dgm:pt modelId="{8348B85F-44F8-4A06-AD39-E93775B5552D}" type="sibTrans" cxnId="{6E21C5C9-A5B5-4D1F-A84F-F67E0E5AFCDB}">
      <dgm:prSet/>
      <dgm:spPr/>
      <dgm:t>
        <a:bodyPr/>
        <a:lstStyle/>
        <a:p>
          <a:endParaRPr lang="en-US"/>
        </a:p>
      </dgm:t>
    </dgm:pt>
    <dgm:pt modelId="{58EB0D32-864B-4713-85BD-6EF643566EDE}">
      <dgm:prSet/>
      <dgm:spPr/>
      <dgm:t>
        <a:bodyPr/>
        <a:lstStyle/>
        <a:p>
          <a:r>
            <a:rPr lang="en-US"/>
            <a:t>• Felnőttek, újrakezdők, hobbi és versenysportolók.</a:t>
          </a:r>
        </a:p>
      </dgm:t>
    </dgm:pt>
    <dgm:pt modelId="{868C133B-CFD9-4208-B08B-34E468745E7D}" type="parTrans" cxnId="{A2F51C7F-FEBD-4726-863C-334BA27F9E39}">
      <dgm:prSet/>
      <dgm:spPr/>
      <dgm:t>
        <a:bodyPr/>
        <a:lstStyle/>
        <a:p>
          <a:endParaRPr lang="en-US"/>
        </a:p>
      </dgm:t>
    </dgm:pt>
    <dgm:pt modelId="{96C0A972-5014-4D30-A7DF-AF8399585EFC}" type="sibTrans" cxnId="{A2F51C7F-FEBD-4726-863C-334BA27F9E39}">
      <dgm:prSet/>
      <dgm:spPr/>
      <dgm:t>
        <a:bodyPr/>
        <a:lstStyle/>
        <a:p>
          <a:endParaRPr lang="en-US"/>
        </a:p>
      </dgm:t>
    </dgm:pt>
    <dgm:pt modelId="{E204AE6E-C6C3-43C8-87BE-C338566807BF}">
      <dgm:prSet/>
      <dgm:spPr/>
      <dgm:t>
        <a:bodyPr/>
        <a:lstStyle/>
        <a:p>
          <a:r>
            <a:rPr lang="en-US"/>
            <a:t>• Szülők, akik sportos közösséget keresnek gyermeküknek.</a:t>
          </a:r>
        </a:p>
      </dgm:t>
    </dgm:pt>
    <dgm:pt modelId="{9297A2E6-3559-4EFF-AEB2-5FF229EA5E79}" type="parTrans" cxnId="{78718CFC-09E9-4969-BF2D-F6508947D09E}">
      <dgm:prSet/>
      <dgm:spPr/>
      <dgm:t>
        <a:bodyPr/>
        <a:lstStyle/>
        <a:p>
          <a:endParaRPr lang="en-US"/>
        </a:p>
      </dgm:t>
    </dgm:pt>
    <dgm:pt modelId="{E7BD897E-517D-4211-9A35-6DB1C72E8B51}" type="sibTrans" cxnId="{78718CFC-09E9-4969-BF2D-F6508947D09E}">
      <dgm:prSet/>
      <dgm:spPr/>
      <dgm:t>
        <a:bodyPr/>
        <a:lstStyle/>
        <a:p>
          <a:endParaRPr lang="en-US"/>
        </a:p>
      </dgm:t>
    </dgm:pt>
    <dgm:pt modelId="{F2EEC4CA-55ED-4832-984E-E37CF83894AA}">
      <dgm:prSet/>
      <dgm:spPr/>
      <dgm:t>
        <a:bodyPr/>
        <a:lstStyle/>
        <a:p>
          <a:r>
            <a:rPr lang="en-US"/>
            <a:t>• Látogatók, érdeklődők, leendő tagok.</a:t>
          </a:r>
        </a:p>
      </dgm:t>
    </dgm:pt>
    <dgm:pt modelId="{64C2FB36-A4AF-484D-AF2C-53A076C08D81}" type="parTrans" cxnId="{B1B852C4-4651-43D0-BCA7-4D802B10E869}">
      <dgm:prSet/>
      <dgm:spPr/>
      <dgm:t>
        <a:bodyPr/>
        <a:lstStyle/>
        <a:p>
          <a:endParaRPr lang="en-US"/>
        </a:p>
      </dgm:t>
    </dgm:pt>
    <dgm:pt modelId="{2136703E-55F1-4244-B1E5-585FA7C31DF4}" type="sibTrans" cxnId="{B1B852C4-4651-43D0-BCA7-4D802B10E869}">
      <dgm:prSet/>
      <dgm:spPr/>
      <dgm:t>
        <a:bodyPr/>
        <a:lstStyle/>
        <a:p>
          <a:endParaRPr lang="en-US"/>
        </a:p>
      </dgm:t>
    </dgm:pt>
    <dgm:pt modelId="{95BBBDB5-94E8-4D38-AA29-5650F7BB5229}" type="pres">
      <dgm:prSet presAssocID="{F72DF7FE-D7AF-473F-B178-7CE6CAE9BA08}" presName="linear" presStyleCnt="0">
        <dgm:presLayoutVars>
          <dgm:animLvl val="lvl"/>
          <dgm:resizeHandles val="exact"/>
        </dgm:presLayoutVars>
      </dgm:prSet>
      <dgm:spPr/>
    </dgm:pt>
    <dgm:pt modelId="{8F47A84D-65B8-41C9-885E-7EAC24EB724B}" type="pres">
      <dgm:prSet presAssocID="{172612A3-0A64-4107-B89D-E1EB01B9AF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4958B8-D8E4-49E2-9AB9-FDDD73C1B5F1}" type="pres">
      <dgm:prSet presAssocID="{8348B85F-44F8-4A06-AD39-E93775B5552D}" presName="spacer" presStyleCnt="0"/>
      <dgm:spPr/>
    </dgm:pt>
    <dgm:pt modelId="{C2188916-C227-4A7C-B5A7-EFEFF83A796F}" type="pres">
      <dgm:prSet presAssocID="{58EB0D32-864B-4713-85BD-6EF643566E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A7E901-598C-469D-8AF8-4D6FFDCFFB50}" type="pres">
      <dgm:prSet presAssocID="{96C0A972-5014-4D30-A7DF-AF8399585EFC}" presName="spacer" presStyleCnt="0"/>
      <dgm:spPr/>
    </dgm:pt>
    <dgm:pt modelId="{9D594CA5-7E29-4D8F-8655-A01E1639753E}" type="pres">
      <dgm:prSet presAssocID="{E204AE6E-C6C3-43C8-87BE-C338566807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99CA59-00DD-42BC-8351-1C189A41B8EC}" type="pres">
      <dgm:prSet presAssocID="{E7BD897E-517D-4211-9A35-6DB1C72E8B51}" presName="spacer" presStyleCnt="0"/>
      <dgm:spPr/>
    </dgm:pt>
    <dgm:pt modelId="{AF3C540D-016E-4634-9461-3CA171694A42}" type="pres">
      <dgm:prSet presAssocID="{F2EEC4CA-55ED-4832-984E-E37CF83894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815866-848A-4FAC-A244-AFFBBE32255A}" type="presOf" srcId="{58EB0D32-864B-4713-85BD-6EF643566EDE}" destId="{C2188916-C227-4A7C-B5A7-EFEFF83A796F}" srcOrd="0" destOrd="0" presId="urn:microsoft.com/office/officeart/2005/8/layout/vList2"/>
    <dgm:cxn modelId="{A2F51C7F-FEBD-4726-863C-334BA27F9E39}" srcId="{F72DF7FE-D7AF-473F-B178-7CE6CAE9BA08}" destId="{58EB0D32-864B-4713-85BD-6EF643566EDE}" srcOrd="1" destOrd="0" parTransId="{868C133B-CFD9-4208-B08B-34E468745E7D}" sibTransId="{96C0A972-5014-4D30-A7DF-AF8399585EFC}"/>
    <dgm:cxn modelId="{47496BA3-5427-4ABC-8F15-CB0393E732FE}" type="presOf" srcId="{F2EEC4CA-55ED-4832-984E-E37CF83894AA}" destId="{AF3C540D-016E-4634-9461-3CA171694A42}" srcOrd="0" destOrd="0" presId="urn:microsoft.com/office/officeart/2005/8/layout/vList2"/>
    <dgm:cxn modelId="{B1B852C4-4651-43D0-BCA7-4D802B10E869}" srcId="{F72DF7FE-D7AF-473F-B178-7CE6CAE9BA08}" destId="{F2EEC4CA-55ED-4832-984E-E37CF83894AA}" srcOrd="3" destOrd="0" parTransId="{64C2FB36-A4AF-484D-AF2C-53A076C08D81}" sibTransId="{2136703E-55F1-4244-B1E5-585FA7C31DF4}"/>
    <dgm:cxn modelId="{6E21C5C9-A5B5-4D1F-A84F-F67E0E5AFCDB}" srcId="{F72DF7FE-D7AF-473F-B178-7CE6CAE9BA08}" destId="{172612A3-0A64-4107-B89D-E1EB01B9AFEF}" srcOrd="0" destOrd="0" parTransId="{894396F3-91A0-4568-9885-14F0D65FA4CD}" sibTransId="{8348B85F-44F8-4A06-AD39-E93775B5552D}"/>
    <dgm:cxn modelId="{9501F6DA-E568-46D7-91EB-AC00A7B2A925}" type="presOf" srcId="{F72DF7FE-D7AF-473F-B178-7CE6CAE9BA08}" destId="{95BBBDB5-94E8-4D38-AA29-5650F7BB5229}" srcOrd="0" destOrd="0" presId="urn:microsoft.com/office/officeart/2005/8/layout/vList2"/>
    <dgm:cxn modelId="{DA0E84F9-FA56-46B5-9456-78C5FF82815A}" type="presOf" srcId="{E204AE6E-C6C3-43C8-87BE-C338566807BF}" destId="{9D594CA5-7E29-4D8F-8655-A01E1639753E}" srcOrd="0" destOrd="0" presId="urn:microsoft.com/office/officeart/2005/8/layout/vList2"/>
    <dgm:cxn modelId="{78718CFC-09E9-4969-BF2D-F6508947D09E}" srcId="{F72DF7FE-D7AF-473F-B178-7CE6CAE9BA08}" destId="{E204AE6E-C6C3-43C8-87BE-C338566807BF}" srcOrd="2" destOrd="0" parTransId="{9297A2E6-3559-4EFF-AEB2-5FF229EA5E79}" sibTransId="{E7BD897E-517D-4211-9A35-6DB1C72E8B51}"/>
    <dgm:cxn modelId="{AF061EFD-9C3F-47A7-B5DE-D67F255064DD}" type="presOf" srcId="{172612A3-0A64-4107-B89D-E1EB01B9AFEF}" destId="{8F47A84D-65B8-41C9-885E-7EAC24EB724B}" srcOrd="0" destOrd="0" presId="urn:microsoft.com/office/officeart/2005/8/layout/vList2"/>
    <dgm:cxn modelId="{DA794887-6A2C-43AF-AFAD-5262B6886F0B}" type="presParOf" srcId="{95BBBDB5-94E8-4D38-AA29-5650F7BB5229}" destId="{8F47A84D-65B8-41C9-885E-7EAC24EB724B}" srcOrd="0" destOrd="0" presId="urn:microsoft.com/office/officeart/2005/8/layout/vList2"/>
    <dgm:cxn modelId="{279A9E0C-EDC1-4F70-B470-B68E1675A3E5}" type="presParOf" srcId="{95BBBDB5-94E8-4D38-AA29-5650F7BB5229}" destId="{624958B8-D8E4-49E2-9AB9-FDDD73C1B5F1}" srcOrd="1" destOrd="0" presId="urn:microsoft.com/office/officeart/2005/8/layout/vList2"/>
    <dgm:cxn modelId="{B1F62C66-9392-454E-89D1-02F13A5BB29C}" type="presParOf" srcId="{95BBBDB5-94E8-4D38-AA29-5650F7BB5229}" destId="{C2188916-C227-4A7C-B5A7-EFEFF83A796F}" srcOrd="2" destOrd="0" presId="urn:microsoft.com/office/officeart/2005/8/layout/vList2"/>
    <dgm:cxn modelId="{AD9CCE67-E1D7-4377-8BE1-6F7E7BB67010}" type="presParOf" srcId="{95BBBDB5-94E8-4D38-AA29-5650F7BB5229}" destId="{7DA7E901-598C-469D-8AF8-4D6FFDCFFB50}" srcOrd="3" destOrd="0" presId="urn:microsoft.com/office/officeart/2005/8/layout/vList2"/>
    <dgm:cxn modelId="{37F888F0-A88B-4673-A544-B319149AE657}" type="presParOf" srcId="{95BBBDB5-94E8-4D38-AA29-5650F7BB5229}" destId="{9D594CA5-7E29-4D8F-8655-A01E1639753E}" srcOrd="4" destOrd="0" presId="urn:microsoft.com/office/officeart/2005/8/layout/vList2"/>
    <dgm:cxn modelId="{796B4BBB-F617-41FA-8E14-FA26B24E2828}" type="presParOf" srcId="{95BBBDB5-94E8-4D38-AA29-5650F7BB5229}" destId="{8499CA59-00DD-42BC-8351-1C189A41B8EC}" srcOrd="5" destOrd="0" presId="urn:microsoft.com/office/officeart/2005/8/layout/vList2"/>
    <dgm:cxn modelId="{873F26A2-A508-4AE3-9E51-E515F148C41C}" type="presParOf" srcId="{95BBBDB5-94E8-4D38-AA29-5650F7BB5229}" destId="{AF3C540D-016E-4634-9461-3CA171694A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4D0B6-EA04-4A8C-ABCF-A265D09431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333E48-CF46-4D97-B33A-6EEA0EE29B4A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Könnyen</a:t>
          </a:r>
          <a:r>
            <a:rPr lang="en-US" dirty="0"/>
            <a:t> </a:t>
          </a:r>
          <a:r>
            <a:rPr lang="en-US" dirty="0" err="1"/>
            <a:t>kezelhető</a:t>
          </a:r>
          <a:r>
            <a:rPr lang="en-US" dirty="0"/>
            <a:t> </a:t>
          </a:r>
          <a:r>
            <a:rPr lang="en-US" dirty="0" err="1"/>
            <a:t>adminfelület</a:t>
          </a:r>
          <a:r>
            <a:rPr lang="en-US" dirty="0"/>
            <a:t>.</a:t>
          </a:r>
        </a:p>
      </dgm:t>
    </dgm:pt>
    <dgm:pt modelId="{41F35369-1BBB-4949-92D1-127F7FDD9650}" type="parTrans" cxnId="{9A3123FF-6E84-45F9-9D16-E9B719E10705}">
      <dgm:prSet/>
      <dgm:spPr/>
      <dgm:t>
        <a:bodyPr/>
        <a:lstStyle/>
        <a:p>
          <a:endParaRPr lang="en-US"/>
        </a:p>
      </dgm:t>
    </dgm:pt>
    <dgm:pt modelId="{16820A0C-B208-4F68-A3AF-32733073DEB4}" type="sibTrans" cxnId="{9A3123FF-6E84-45F9-9D16-E9B719E10705}">
      <dgm:prSet/>
      <dgm:spPr/>
      <dgm:t>
        <a:bodyPr/>
        <a:lstStyle/>
        <a:p>
          <a:endParaRPr lang="en-US"/>
        </a:p>
      </dgm:t>
    </dgm:pt>
    <dgm:pt modelId="{10419B06-6BA9-41BA-BF27-D31F3B0B3563}">
      <dgm:prSet/>
      <dgm:spPr/>
      <dgm:t>
        <a:bodyPr/>
        <a:lstStyle/>
        <a:p>
          <a:r>
            <a:rPr lang="en-US"/>
            <a:t>• Bővíthető funkciók (pluginok, sablonok).</a:t>
          </a:r>
        </a:p>
      </dgm:t>
    </dgm:pt>
    <dgm:pt modelId="{3D314F84-3BF2-4A0A-8EA1-EB38CE630BCB}" type="parTrans" cxnId="{2203B8E6-F65D-41D1-B001-4B06D7190DB8}">
      <dgm:prSet/>
      <dgm:spPr/>
      <dgm:t>
        <a:bodyPr/>
        <a:lstStyle/>
        <a:p>
          <a:endParaRPr lang="en-US"/>
        </a:p>
      </dgm:t>
    </dgm:pt>
    <dgm:pt modelId="{EC25B2FE-EB3F-40D9-87DE-1E0215413420}" type="sibTrans" cxnId="{2203B8E6-F65D-41D1-B001-4B06D7190DB8}">
      <dgm:prSet/>
      <dgm:spPr/>
      <dgm:t>
        <a:bodyPr/>
        <a:lstStyle/>
        <a:p>
          <a:endParaRPr lang="en-US"/>
        </a:p>
      </dgm:t>
    </dgm:pt>
    <dgm:pt modelId="{9AF017A1-DD43-4B28-B352-09EC53CFFFD0}">
      <dgm:prSet/>
      <dgm:spPr/>
      <dgm:t>
        <a:bodyPr/>
        <a:lstStyle/>
        <a:p>
          <a:r>
            <a:rPr lang="en-US"/>
            <a:t>• Reszponzív dizájn támogatás.</a:t>
          </a:r>
        </a:p>
      </dgm:t>
    </dgm:pt>
    <dgm:pt modelId="{735C9DCE-EBF3-4CA2-86AC-986E446C4A50}" type="parTrans" cxnId="{FEDEF16C-8061-4480-A92C-2B5AA6BFD8B4}">
      <dgm:prSet/>
      <dgm:spPr/>
      <dgm:t>
        <a:bodyPr/>
        <a:lstStyle/>
        <a:p>
          <a:endParaRPr lang="en-US"/>
        </a:p>
      </dgm:t>
    </dgm:pt>
    <dgm:pt modelId="{7637995E-C99E-43C9-B3DC-622B9EE05CA7}" type="sibTrans" cxnId="{FEDEF16C-8061-4480-A92C-2B5AA6BFD8B4}">
      <dgm:prSet/>
      <dgm:spPr/>
      <dgm:t>
        <a:bodyPr/>
        <a:lstStyle/>
        <a:p>
          <a:endParaRPr lang="en-US"/>
        </a:p>
      </dgm:t>
    </dgm:pt>
    <dgm:pt modelId="{6B509202-C66F-43E2-814C-889FBC29BCB0}">
      <dgm:prSet/>
      <dgm:spPr/>
      <dgm:t>
        <a:bodyPr/>
        <a:lstStyle/>
        <a:p>
          <a:r>
            <a:rPr lang="en-US"/>
            <a:t>• Közösségi támogatás és dokumentáció.</a:t>
          </a:r>
        </a:p>
      </dgm:t>
    </dgm:pt>
    <dgm:pt modelId="{101DB0F6-0AC3-40A9-98A0-919AA216ACE3}" type="parTrans" cxnId="{86FF0014-5384-4D7E-B757-3DB83E31C9CF}">
      <dgm:prSet/>
      <dgm:spPr/>
      <dgm:t>
        <a:bodyPr/>
        <a:lstStyle/>
        <a:p>
          <a:endParaRPr lang="en-US"/>
        </a:p>
      </dgm:t>
    </dgm:pt>
    <dgm:pt modelId="{80C0983C-0C1F-4707-8E7F-251F85D73FF2}" type="sibTrans" cxnId="{86FF0014-5384-4D7E-B757-3DB83E31C9CF}">
      <dgm:prSet/>
      <dgm:spPr/>
      <dgm:t>
        <a:bodyPr/>
        <a:lstStyle/>
        <a:p>
          <a:endParaRPr lang="en-US"/>
        </a:p>
      </dgm:t>
    </dgm:pt>
    <dgm:pt modelId="{42068CE3-3D05-4C0C-86BD-6665CB601E8A}" type="pres">
      <dgm:prSet presAssocID="{B524D0B6-EA04-4A8C-ABCF-A265D0943184}" presName="linear" presStyleCnt="0">
        <dgm:presLayoutVars>
          <dgm:animLvl val="lvl"/>
          <dgm:resizeHandles val="exact"/>
        </dgm:presLayoutVars>
      </dgm:prSet>
      <dgm:spPr/>
    </dgm:pt>
    <dgm:pt modelId="{520A3D12-D29F-4A22-8DC9-6CABA9232058}" type="pres">
      <dgm:prSet presAssocID="{A4333E48-CF46-4D97-B33A-6EEA0EE29B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625629-2BFD-4B5D-8A82-949C3F559C55}" type="pres">
      <dgm:prSet presAssocID="{16820A0C-B208-4F68-A3AF-32733073DEB4}" presName="spacer" presStyleCnt="0"/>
      <dgm:spPr/>
    </dgm:pt>
    <dgm:pt modelId="{8AD1B3E4-63EC-4239-BF52-47637F27E4B9}" type="pres">
      <dgm:prSet presAssocID="{10419B06-6BA9-41BA-BF27-D31F3B0B35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D8C1CF-5076-4892-9DA9-9142F9FEA711}" type="pres">
      <dgm:prSet presAssocID="{EC25B2FE-EB3F-40D9-87DE-1E0215413420}" presName="spacer" presStyleCnt="0"/>
      <dgm:spPr/>
    </dgm:pt>
    <dgm:pt modelId="{E7BE92C4-8DB1-4B8A-9745-B7AC6CD47576}" type="pres">
      <dgm:prSet presAssocID="{9AF017A1-DD43-4B28-B352-09EC53CFFF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2EBB04-A7DC-496B-9C8C-0EA86DE216DB}" type="pres">
      <dgm:prSet presAssocID="{7637995E-C99E-43C9-B3DC-622B9EE05CA7}" presName="spacer" presStyleCnt="0"/>
      <dgm:spPr/>
    </dgm:pt>
    <dgm:pt modelId="{2D967F23-C56E-469E-B155-1A457AD8533E}" type="pres">
      <dgm:prSet presAssocID="{6B509202-C66F-43E2-814C-889FBC29BC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FF0014-5384-4D7E-B757-3DB83E31C9CF}" srcId="{B524D0B6-EA04-4A8C-ABCF-A265D0943184}" destId="{6B509202-C66F-43E2-814C-889FBC29BCB0}" srcOrd="3" destOrd="0" parTransId="{101DB0F6-0AC3-40A9-98A0-919AA216ACE3}" sibTransId="{80C0983C-0C1F-4707-8E7F-251F85D73FF2}"/>
    <dgm:cxn modelId="{1599521F-C2EB-480A-859C-D52701D42BBF}" type="presOf" srcId="{A4333E48-CF46-4D97-B33A-6EEA0EE29B4A}" destId="{520A3D12-D29F-4A22-8DC9-6CABA9232058}" srcOrd="0" destOrd="0" presId="urn:microsoft.com/office/officeart/2005/8/layout/vList2"/>
    <dgm:cxn modelId="{FEDEF16C-8061-4480-A92C-2B5AA6BFD8B4}" srcId="{B524D0B6-EA04-4A8C-ABCF-A265D0943184}" destId="{9AF017A1-DD43-4B28-B352-09EC53CFFFD0}" srcOrd="2" destOrd="0" parTransId="{735C9DCE-EBF3-4CA2-86AC-986E446C4A50}" sibTransId="{7637995E-C99E-43C9-B3DC-622B9EE05CA7}"/>
    <dgm:cxn modelId="{C7E9BAA2-F21A-4C4D-83A1-6236B37E3FDE}" type="presOf" srcId="{9AF017A1-DD43-4B28-B352-09EC53CFFFD0}" destId="{E7BE92C4-8DB1-4B8A-9745-B7AC6CD47576}" srcOrd="0" destOrd="0" presId="urn:microsoft.com/office/officeart/2005/8/layout/vList2"/>
    <dgm:cxn modelId="{73F67FAD-D3E8-417D-9169-D8A2D91D7DEA}" type="presOf" srcId="{10419B06-6BA9-41BA-BF27-D31F3B0B3563}" destId="{8AD1B3E4-63EC-4239-BF52-47637F27E4B9}" srcOrd="0" destOrd="0" presId="urn:microsoft.com/office/officeart/2005/8/layout/vList2"/>
    <dgm:cxn modelId="{BC38E2BA-4B2E-4351-9720-4C0373361AAE}" type="presOf" srcId="{B524D0B6-EA04-4A8C-ABCF-A265D0943184}" destId="{42068CE3-3D05-4C0C-86BD-6665CB601E8A}" srcOrd="0" destOrd="0" presId="urn:microsoft.com/office/officeart/2005/8/layout/vList2"/>
    <dgm:cxn modelId="{5538EFCB-66F8-4107-9F2E-0A5308CB6A4C}" type="presOf" srcId="{6B509202-C66F-43E2-814C-889FBC29BCB0}" destId="{2D967F23-C56E-469E-B155-1A457AD8533E}" srcOrd="0" destOrd="0" presId="urn:microsoft.com/office/officeart/2005/8/layout/vList2"/>
    <dgm:cxn modelId="{2203B8E6-F65D-41D1-B001-4B06D7190DB8}" srcId="{B524D0B6-EA04-4A8C-ABCF-A265D0943184}" destId="{10419B06-6BA9-41BA-BF27-D31F3B0B3563}" srcOrd="1" destOrd="0" parTransId="{3D314F84-3BF2-4A0A-8EA1-EB38CE630BCB}" sibTransId="{EC25B2FE-EB3F-40D9-87DE-1E0215413420}"/>
    <dgm:cxn modelId="{9A3123FF-6E84-45F9-9D16-E9B719E10705}" srcId="{B524D0B6-EA04-4A8C-ABCF-A265D0943184}" destId="{A4333E48-CF46-4D97-B33A-6EEA0EE29B4A}" srcOrd="0" destOrd="0" parTransId="{41F35369-1BBB-4949-92D1-127F7FDD9650}" sibTransId="{16820A0C-B208-4F68-A3AF-32733073DEB4}"/>
    <dgm:cxn modelId="{781CAA24-CB4B-4561-A504-304196015669}" type="presParOf" srcId="{42068CE3-3D05-4C0C-86BD-6665CB601E8A}" destId="{520A3D12-D29F-4A22-8DC9-6CABA9232058}" srcOrd="0" destOrd="0" presId="urn:microsoft.com/office/officeart/2005/8/layout/vList2"/>
    <dgm:cxn modelId="{8FC9D089-90B9-45E0-84E5-340EDC4E94D5}" type="presParOf" srcId="{42068CE3-3D05-4C0C-86BD-6665CB601E8A}" destId="{7C625629-2BFD-4B5D-8A82-949C3F559C55}" srcOrd="1" destOrd="0" presId="urn:microsoft.com/office/officeart/2005/8/layout/vList2"/>
    <dgm:cxn modelId="{C235E9CC-6DDC-4200-8C59-7BCDAFAA173D}" type="presParOf" srcId="{42068CE3-3D05-4C0C-86BD-6665CB601E8A}" destId="{8AD1B3E4-63EC-4239-BF52-47637F27E4B9}" srcOrd="2" destOrd="0" presId="urn:microsoft.com/office/officeart/2005/8/layout/vList2"/>
    <dgm:cxn modelId="{9E540DBC-BC6D-4506-B307-713E3866C4D4}" type="presParOf" srcId="{42068CE3-3D05-4C0C-86BD-6665CB601E8A}" destId="{68D8C1CF-5076-4892-9DA9-9142F9FEA711}" srcOrd="3" destOrd="0" presId="urn:microsoft.com/office/officeart/2005/8/layout/vList2"/>
    <dgm:cxn modelId="{E914B863-BDC8-44C9-AF73-597C4A9B1F12}" type="presParOf" srcId="{42068CE3-3D05-4C0C-86BD-6665CB601E8A}" destId="{E7BE92C4-8DB1-4B8A-9745-B7AC6CD47576}" srcOrd="4" destOrd="0" presId="urn:microsoft.com/office/officeart/2005/8/layout/vList2"/>
    <dgm:cxn modelId="{FE1483B2-B3F2-4D38-AA41-1AFD78674CBC}" type="presParOf" srcId="{42068CE3-3D05-4C0C-86BD-6665CB601E8A}" destId="{9C2EBB04-A7DC-496B-9C8C-0EA86DE216DB}" srcOrd="5" destOrd="0" presId="urn:microsoft.com/office/officeart/2005/8/layout/vList2"/>
    <dgm:cxn modelId="{ECD8017F-89D0-4ED2-80E9-AD10E742D9BA}" type="presParOf" srcId="{42068CE3-3D05-4C0C-86BD-6665CB601E8A}" destId="{2D967F23-C56E-469E-B155-1A457AD853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4481BC-33E9-43AF-AC25-4EEB5DCBB4B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B05248-F370-408C-A6BE-5154E21DFD5D}">
      <dgm:prSet/>
      <dgm:spPr/>
      <dgm:t>
        <a:bodyPr/>
        <a:lstStyle/>
        <a:p>
          <a:r>
            <a:rPr lang="hu-HU" dirty="0"/>
            <a:t>• </a:t>
          </a:r>
          <a:r>
            <a:rPr lang="hu-HU" dirty="0" err="1"/>
            <a:t>Elementor</a:t>
          </a:r>
          <a:r>
            <a:rPr lang="hu-HU" dirty="0"/>
            <a:t> Page </a:t>
          </a:r>
          <a:r>
            <a:rPr lang="hu-HU" dirty="0" err="1"/>
            <a:t>Builder</a:t>
          </a:r>
          <a:endParaRPr lang="en-US" dirty="0"/>
        </a:p>
      </dgm:t>
    </dgm:pt>
    <dgm:pt modelId="{D5F9A0A6-D62E-4BA0-B601-5E40147ACCFF}" type="parTrans" cxnId="{A348739F-EF11-4E80-B505-30BE3E986743}">
      <dgm:prSet/>
      <dgm:spPr/>
      <dgm:t>
        <a:bodyPr/>
        <a:lstStyle/>
        <a:p>
          <a:endParaRPr lang="en-US"/>
        </a:p>
      </dgm:t>
    </dgm:pt>
    <dgm:pt modelId="{F538EB35-4A22-47C0-9E43-198BA1EAA84D}" type="sibTrans" cxnId="{A348739F-EF11-4E80-B505-30BE3E986743}">
      <dgm:prSet/>
      <dgm:spPr/>
      <dgm:t>
        <a:bodyPr/>
        <a:lstStyle/>
        <a:p>
          <a:endParaRPr lang="en-US"/>
        </a:p>
      </dgm:t>
    </dgm:pt>
    <dgm:pt modelId="{7C75BB62-C9F7-4C69-BABE-99C79333B7C1}">
      <dgm:prSet/>
      <dgm:spPr/>
      <dgm:t>
        <a:bodyPr/>
        <a:lstStyle/>
        <a:p>
          <a:r>
            <a:rPr lang="hu-HU"/>
            <a:t>• Mega Menu</a:t>
          </a:r>
          <a:endParaRPr lang="en-US"/>
        </a:p>
      </dgm:t>
    </dgm:pt>
    <dgm:pt modelId="{909ADD31-CCCD-4571-A890-BF7E0CABEE33}" type="parTrans" cxnId="{A122A919-B1FE-4490-9787-572B320F0DC1}">
      <dgm:prSet/>
      <dgm:spPr/>
      <dgm:t>
        <a:bodyPr/>
        <a:lstStyle/>
        <a:p>
          <a:endParaRPr lang="en-US"/>
        </a:p>
      </dgm:t>
    </dgm:pt>
    <dgm:pt modelId="{207E8B2A-B7A2-40F8-99B5-C0C33913F637}" type="sibTrans" cxnId="{A122A919-B1FE-4490-9787-572B320F0DC1}">
      <dgm:prSet/>
      <dgm:spPr/>
      <dgm:t>
        <a:bodyPr/>
        <a:lstStyle/>
        <a:p>
          <a:endParaRPr lang="en-US"/>
        </a:p>
      </dgm:t>
    </dgm:pt>
    <dgm:pt modelId="{6BAAEE04-AE20-4792-92FF-2FCDE3C9F00B}">
      <dgm:prSet/>
      <dgm:spPr/>
      <dgm:t>
        <a:bodyPr/>
        <a:lstStyle/>
        <a:p>
          <a:r>
            <a:rPr lang="hu-HU"/>
            <a:t>• Ultimate Member (bejelentkezés)</a:t>
          </a:r>
          <a:endParaRPr lang="en-US"/>
        </a:p>
      </dgm:t>
    </dgm:pt>
    <dgm:pt modelId="{24FFC58C-4A05-4125-909B-A348DA27F258}" type="parTrans" cxnId="{C9D73B1E-5DF9-4A3E-A2E8-5229737388D8}">
      <dgm:prSet/>
      <dgm:spPr/>
      <dgm:t>
        <a:bodyPr/>
        <a:lstStyle/>
        <a:p>
          <a:endParaRPr lang="en-US"/>
        </a:p>
      </dgm:t>
    </dgm:pt>
    <dgm:pt modelId="{A887056E-FF9B-42E3-8E6B-AD8296B20BEB}" type="sibTrans" cxnId="{C9D73B1E-5DF9-4A3E-A2E8-5229737388D8}">
      <dgm:prSet/>
      <dgm:spPr/>
      <dgm:t>
        <a:bodyPr/>
        <a:lstStyle/>
        <a:p>
          <a:endParaRPr lang="en-US"/>
        </a:p>
      </dgm:t>
    </dgm:pt>
    <dgm:pt modelId="{AB49AF0D-325A-41ED-80DF-2EE7510D217B}">
      <dgm:prSet/>
      <dgm:spPr/>
      <dgm:t>
        <a:bodyPr/>
        <a:lstStyle/>
        <a:p>
          <a:r>
            <a:rPr lang="hu-HU"/>
            <a:t>• Google Maps beágyazás</a:t>
          </a:r>
          <a:endParaRPr lang="en-US"/>
        </a:p>
      </dgm:t>
    </dgm:pt>
    <dgm:pt modelId="{039D342C-279E-4EF4-A872-72E10C9CBC61}" type="parTrans" cxnId="{7A829A12-7118-4E04-8DCD-BD47C1D00EA6}">
      <dgm:prSet/>
      <dgm:spPr/>
      <dgm:t>
        <a:bodyPr/>
        <a:lstStyle/>
        <a:p>
          <a:endParaRPr lang="en-US"/>
        </a:p>
      </dgm:t>
    </dgm:pt>
    <dgm:pt modelId="{9A972B86-C7D7-4054-88DA-EEAAB32A497D}" type="sibTrans" cxnId="{7A829A12-7118-4E04-8DCD-BD47C1D00EA6}">
      <dgm:prSet/>
      <dgm:spPr/>
      <dgm:t>
        <a:bodyPr/>
        <a:lstStyle/>
        <a:p>
          <a:endParaRPr lang="en-US"/>
        </a:p>
      </dgm:t>
    </dgm:pt>
    <dgm:pt modelId="{AADFD7BB-F4F1-4CF5-9957-2ED96875E0B0}">
      <dgm:prSet/>
      <dgm:spPr/>
      <dgm:t>
        <a:bodyPr/>
        <a:lstStyle/>
        <a:p>
          <a:r>
            <a:rPr lang="hu-HU"/>
            <a:t>• WP Fastest Cache – gyorsítás</a:t>
          </a:r>
          <a:endParaRPr lang="en-US"/>
        </a:p>
      </dgm:t>
    </dgm:pt>
    <dgm:pt modelId="{B6504230-EF77-4D4F-8977-2FF3B4B475D1}" type="parTrans" cxnId="{77525FFB-5C12-4BB6-B11B-C9573232FC74}">
      <dgm:prSet/>
      <dgm:spPr/>
      <dgm:t>
        <a:bodyPr/>
        <a:lstStyle/>
        <a:p>
          <a:endParaRPr lang="en-US"/>
        </a:p>
      </dgm:t>
    </dgm:pt>
    <dgm:pt modelId="{2525DE0B-37A1-4282-AAF3-328D1231F8AE}" type="sibTrans" cxnId="{77525FFB-5C12-4BB6-B11B-C9573232FC74}">
      <dgm:prSet/>
      <dgm:spPr/>
      <dgm:t>
        <a:bodyPr/>
        <a:lstStyle/>
        <a:p>
          <a:endParaRPr lang="en-US"/>
        </a:p>
      </dgm:t>
    </dgm:pt>
    <dgm:pt modelId="{B3B118B7-4CEE-481A-835C-111EC9077681}">
      <dgm:prSet/>
      <dgm:spPr/>
      <dgm:t>
        <a:bodyPr/>
        <a:lstStyle/>
        <a:p>
          <a:r>
            <a:rPr lang="hu-HU"/>
            <a:t>• All-in-One WP Migration – költöztetés</a:t>
          </a:r>
          <a:endParaRPr lang="en-US"/>
        </a:p>
      </dgm:t>
    </dgm:pt>
    <dgm:pt modelId="{75595C6D-495D-4CA0-A429-FEA9DB00FA93}" type="parTrans" cxnId="{FDF4BCAF-23FA-415F-AC53-F1C1DCD8129E}">
      <dgm:prSet/>
      <dgm:spPr/>
      <dgm:t>
        <a:bodyPr/>
        <a:lstStyle/>
        <a:p>
          <a:endParaRPr lang="en-US"/>
        </a:p>
      </dgm:t>
    </dgm:pt>
    <dgm:pt modelId="{400F66E0-BFC2-4574-A764-C6482F5E9240}" type="sibTrans" cxnId="{FDF4BCAF-23FA-415F-AC53-F1C1DCD8129E}">
      <dgm:prSet/>
      <dgm:spPr/>
      <dgm:t>
        <a:bodyPr/>
        <a:lstStyle/>
        <a:p>
          <a:endParaRPr lang="en-US"/>
        </a:p>
      </dgm:t>
    </dgm:pt>
    <dgm:pt modelId="{76313BA5-9D3D-4CE2-A338-191AA76FCB00}" type="pres">
      <dgm:prSet presAssocID="{AF4481BC-33E9-43AF-AC25-4EEB5DCBB4BF}" presName="Name0" presStyleCnt="0">
        <dgm:presLayoutVars>
          <dgm:dir/>
          <dgm:animLvl val="lvl"/>
          <dgm:resizeHandles val="exact"/>
        </dgm:presLayoutVars>
      </dgm:prSet>
      <dgm:spPr/>
    </dgm:pt>
    <dgm:pt modelId="{F41BE100-81A5-402A-BA48-7BCDBED20E32}" type="pres">
      <dgm:prSet presAssocID="{B3B118B7-4CEE-481A-835C-111EC9077681}" presName="boxAndChildren" presStyleCnt="0"/>
      <dgm:spPr/>
    </dgm:pt>
    <dgm:pt modelId="{6E406E92-F154-4CDE-B272-EAD0144A93DA}" type="pres">
      <dgm:prSet presAssocID="{B3B118B7-4CEE-481A-835C-111EC9077681}" presName="parentTextBox" presStyleLbl="node1" presStyleIdx="0" presStyleCnt="6"/>
      <dgm:spPr/>
    </dgm:pt>
    <dgm:pt modelId="{A0FA88D6-77AE-435F-B9D6-31A4DE2CBD1C}" type="pres">
      <dgm:prSet presAssocID="{2525DE0B-37A1-4282-AAF3-328D1231F8AE}" presName="sp" presStyleCnt="0"/>
      <dgm:spPr/>
    </dgm:pt>
    <dgm:pt modelId="{D147E195-F0E7-4C36-A337-4935286B3277}" type="pres">
      <dgm:prSet presAssocID="{AADFD7BB-F4F1-4CF5-9957-2ED96875E0B0}" presName="arrowAndChildren" presStyleCnt="0"/>
      <dgm:spPr/>
    </dgm:pt>
    <dgm:pt modelId="{DFBD955A-C403-44EA-8CCD-FD9A3AB47B9A}" type="pres">
      <dgm:prSet presAssocID="{AADFD7BB-F4F1-4CF5-9957-2ED96875E0B0}" presName="parentTextArrow" presStyleLbl="node1" presStyleIdx="1" presStyleCnt="6"/>
      <dgm:spPr/>
    </dgm:pt>
    <dgm:pt modelId="{1110B944-42E0-4C6F-A425-639946525BC5}" type="pres">
      <dgm:prSet presAssocID="{9A972B86-C7D7-4054-88DA-EEAAB32A497D}" presName="sp" presStyleCnt="0"/>
      <dgm:spPr/>
    </dgm:pt>
    <dgm:pt modelId="{06CF8DAD-D130-4703-83DF-5DE24F35A403}" type="pres">
      <dgm:prSet presAssocID="{AB49AF0D-325A-41ED-80DF-2EE7510D217B}" presName="arrowAndChildren" presStyleCnt="0"/>
      <dgm:spPr/>
    </dgm:pt>
    <dgm:pt modelId="{62F68A42-B580-4831-ABB8-EC78DBC71E49}" type="pres">
      <dgm:prSet presAssocID="{AB49AF0D-325A-41ED-80DF-2EE7510D217B}" presName="parentTextArrow" presStyleLbl="node1" presStyleIdx="2" presStyleCnt="6"/>
      <dgm:spPr/>
    </dgm:pt>
    <dgm:pt modelId="{FA4C4669-AE8B-4B24-92DD-A8872451F386}" type="pres">
      <dgm:prSet presAssocID="{A887056E-FF9B-42E3-8E6B-AD8296B20BEB}" presName="sp" presStyleCnt="0"/>
      <dgm:spPr/>
    </dgm:pt>
    <dgm:pt modelId="{B776E84E-0F77-4D3B-9444-EA5A74E3E144}" type="pres">
      <dgm:prSet presAssocID="{6BAAEE04-AE20-4792-92FF-2FCDE3C9F00B}" presName="arrowAndChildren" presStyleCnt="0"/>
      <dgm:spPr/>
    </dgm:pt>
    <dgm:pt modelId="{614C4727-71D2-4A99-8776-534F0E21EFBD}" type="pres">
      <dgm:prSet presAssocID="{6BAAEE04-AE20-4792-92FF-2FCDE3C9F00B}" presName="parentTextArrow" presStyleLbl="node1" presStyleIdx="3" presStyleCnt="6"/>
      <dgm:spPr/>
    </dgm:pt>
    <dgm:pt modelId="{2B084E63-8A8D-40AB-BF79-E377636E3115}" type="pres">
      <dgm:prSet presAssocID="{207E8B2A-B7A2-40F8-99B5-C0C33913F637}" presName="sp" presStyleCnt="0"/>
      <dgm:spPr/>
    </dgm:pt>
    <dgm:pt modelId="{6B9081CD-2C2D-4E2C-AD66-38C420AA62C0}" type="pres">
      <dgm:prSet presAssocID="{7C75BB62-C9F7-4C69-BABE-99C79333B7C1}" presName="arrowAndChildren" presStyleCnt="0"/>
      <dgm:spPr/>
    </dgm:pt>
    <dgm:pt modelId="{00825EA8-9F10-4F61-BCA3-5181B0C8FA14}" type="pres">
      <dgm:prSet presAssocID="{7C75BB62-C9F7-4C69-BABE-99C79333B7C1}" presName="parentTextArrow" presStyleLbl="node1" presStyleIdx="4" presStyleCnt="6"/>
      <dgm:spPr/>
    </dgm:pt>
    <dgm:pt modelId="{F5A6A333-EBB4-4E03-B3B2-A47A6BFA10BB}" type="pres">
      <dgm:prSet presAssocID="{F538EB35-4A22-47C0-9E43-198BA1EAA84D}" presName="sp" presStyleCnt="0"/>
      <dgm:spPr/>
    </dgm:pt>
    <dgm:pt modelId="{A7247F18-97F6-404E-8CF5-5FC2BC4ADB6B}" type="pres">
      <dgm:prSet presAssocID="{53B05248-F370-408C-A6BE-5154E21DFD5D}" presName="arrowAndChildren" presStyleCnt="0"/>
      <dgm:spPr/>
    </dgm:pt>
    <dgm:pt modelId="{8601A5E6-2809-43ED-BE0E-963F77514423}" type="pres">
      <dgm:prSet presAssocID="{53B05248-F370-408C-A6BE-5154E21DFD5D}" presName="parentTextArrow" presStyleLbl="node1" presStyleIdx="5" presStyleCnt="6"/>
      <dgm:spPr/>
    </dgm:pt>
  </dgm:ptLst>
  <dgm:cxnLst>
    <dgm:cxn modelId="{69BF8301-76B4-4359-8534-1D1E65330505}" type="presOf" srcId="{AB49AF0D-325A-41ED-80DF-2EE7510D217B}" destId="{62F68A42-B580-4831-ABB8-EC78DBC71E49}" srcOrd="0" destOrd="0" presId="urn:microsoft.com/office/officeart/2005/8/layout/process4"/>
    <dgm:cxn modelId="{48B6B60C-B7AD-417D-8F3C-E51D7F8CB8E8}" type="presOf" srcId="{AF4481BC-33E9-43AF-AC25-4EEB5DCBB4BF}" destId="{76313BA5-9D3D-4CE2-A338-191AA76FCB00}" srcOrd="0" destOrd="0" presId="urn:microsoft.com/office/officeart/2005/8/layout/process4"/>
    <dgm:cxn modelId="{7A829A12-7118-4E04-8DCD-BD47C1D00EA6}" srcId="{AF4481BC-33E9-43AF-AC25-4EEB5DCBB4BF}" destId="{AB49AF0D-325A-41ED-80DF-2EE7510D217B}" srcOrd="3" destOrd="0" parTransId="{039D342C-279E-4EF4-A872-72E10C9CBC61}" sibTransId="{9A972B86-C7D7-4054-88DA-EEAAB32A497D}"/>
    <dgm:cxn modelId="{A122A919-B1FE-4490-9787-572B320F0DC1}" srcId="{AF4481BC-33E9-43AF-AC25-4EEB5DCBB4BF}" destId="{7C75BB62-C9F7-4C69-BABE-99C79333B7C1}" srcOrd="1" destOrd="0" parTransId="{909ADD31-CCCD-4571-A890-BF7E0CABEE33}" sibTransId="{207E8B2A-B7A2-40F8-99B5-C0C33913F637}"/>
    <dgm:cxn modelId="{C9D73B1E-5DF9-4A3E-A2E8-5229737388D8}" srcId="{AF4481BC-33E9-43AF-AC25-4EEB5DCBB4BF}" destId="{6BAAEE04-AE20-4792-92FF-2FCDE3C9F00B}" srcOrd="2" destOrd="0" parTransId="{24FFC58C-4A05-4125-909B-A348DA27F258}" sibTransId="{A887056E-FF9B-42E3-8E6B-AD8296B20BEB}"/>
    <dgm:cxn modelId="{A348739F-EF11-4E80-B505-30BE3E986743}" srcId="{AF4481BC-33E9-43AF-AC25-4EEB5DCBB4BF}" destId="{53B05248-F370-408C-A6BE-5154E21DFD5D}" srcOrd="0" destOrd="0" parTransId="{D5F9A0A6-D62E-4BA0-B601-5E40147ACCFF}" sibTransId="{F538EB35-4A22-47C0-9E43-198BA1EAA84D}"/>
    <dgm:cxn modelId="{7E2BA39F-B2B9-4E41-8869-F5A7ED54E4E4}" type="presOf" srcId="{AADFD7BB-F4F1-4CF5-9957-2ED96875E0B0}" destId="{DFBD955A-C403-44EA-8CCD-FD9A3AB47B9A}" srcOrd="0" destOrd="0" presId="urn:microsoft.com/office/officeart/2005/8/layout/process4"/>
    <dgm:cxn modelId="{63F2ACA8-1ED8-453D-8579-FEFC6D5E4BEC}" type="presOf" srcId="{6BAAEE04-AE20-4792-92FF-2FCDE3C9F00B}" destId="{614C4727-71D2-4A99-8776-534F0E21EFBD}" srcOrd="0" destOrd="0" presId="urn:microsoft.com/office/officeart/2005/8/layout/process4"/>
    <dgm:cxn modelId="{FDF4BCAF-23FA-415F-AC53-F1C1DCD8129E}" srcId="{AF4481BC-33E9-43AF-AC25-4EEB5DCBB4BF}" destId="{B3B118B7-4CEE-481A-835C-111EC9077681}" srcOrd="5" destOrd="0" parTransId="{75595C6D-495D-4CA0-A429-FEA9DB00FA93}" sibTransId="{400F66E0-BFC2-4574-A764-C6482F5E9240}"/>
    <dgm:cxn modelId="{64EE9DC6-A5E5-4B29-82E3-BA2FF8DD5D5C}" type="presOf" srcId="{53B05248-F370-408C-A6BE-5154E21DFD5D}" destId="{8601A5E6-2809-43ED-BE0E-963F77514423}" srcOrd="0" destOrd="0" presId="urn:microsoft.com/office/officeart/2005/8/layout/process4"/>
    <dgm:cxn modelId="{CCECC9E1-AC00-4C1F-9F35-0235D1A538EC}" type="presOf" srcId="{B3B118B7-4CEE-481A-835C-111EC9077681}" destId="{6E406E92-F154-4CDE-B272-EAD0144A93DA}" srcOrd="0" destOrd="0" presId="urn:microsoft.com/office/officeart/2005/8/layout/process4"/>
    <dgm:cxn modelId="{751ACFEB-80BB-4966-8B35-D4905136817B}" type="presOf" srcId="{7C75BB62-C9F7-4C69-BABE-99C79333B7C1}" destId="{00825EA8-9F10-4F61-BCA3-5181B0C8FA14}" srcOrd="0" destOrd="0" presId="urn:microsoft.com/office/officeart/2005/8/layout/process4"/>
    <dgm:cxn modelId="{77525FFB-5C12-4BB6-B11B-C9573232FC74}" srcId="{AF4481BC-33E9-43AF-AC25-4EEB5DCBB4BF}" destId="{AADFD7BB-F4F1-4CF5-9957-2ED96875E0B0}" srcOrd="4" destOrd="0" parTransId="{B6504230-EF77-4D4F-8977-2FF3B4B475D1}" sibTransId="{2525DE0B-37A1-4282-AAF3-328D1231F8AE}"/>
    <dgm:cxn modelId="{7F232F70-F976-4DF7-99A3-D3D2EE0E4D94}" type="presParOf" srcId="{76313BA5-9D3D-4CE2-A338-191AA76FCB00}" destId="{F41BE100-81A5-402A-BA48-7BCDBED20E32}" srcOrd="0" destOrd="0" presId="urn:microsoft.com/office/officeart/2005/8/layout/process4"/>
    <dgm:cxn modelId="{9CBDE740-4160-418A-B546-0A43D2E3FA83}" type="presParOf" srcId="{F41BE100-81A5-402A-BA48-7BCDBED20E32}" destId="{6E406E92-F154-4CDE-B272-EAD0144A93DA}" srcOrd="0" destOrd="0" presId="urn:microsoft.com/office/officeart/2005/8/layout/process4"/>
    <dgm:cxn modelId="{63069558-4029-4460-B218-F03B38A689F5}" type="presParOf" srcId="{76313BA5-9D3D-4CE2-A338-191AA76FCB00}" destId="{A0FA88D6-77AE-435F-B9D6-31A4DE2CBD1C}" srcOrd="1" destOrd="0" presId="urn:microsoft.com/office/officeart/2005/8/layout/process4"/>
    <dgm:cxn modelId="{4888A048-5AFC-4F9C-906C-79E8C474909E}" type="presParOf" srcId="{76313BA5-9D3D-4CE2-A338-191AA76FCB00}" destId="{D147E195-F0E7-4C36-A337-4935286B3277}" srcOrd="2" destOrd="0" presId="urn:microsoft.com/office/officeart/2005/8/layout/process4"/>
    <dgm:cxn modelId="{2C3D9873-D051-4414-9822-E87F72B06940}" type="presParOf" srcId="{D147E195-F0E7-4C36-A337-4935286B3277}" destId="{DFBD955A-C403-44EA-8CCD-FD9A3AB47B9A}" srcOrd="0" destOrd="0" presId="urn:microsoft.com/office/officeart/2005/8/layout/process4"/>
    <dgm:cxn modelId="{8CA91528-E850-4925-A7F6-40F0B577E48E}" type="presParOf" srcId="{76313BA5-9D3D-4CE2-A338-191AA76FCB00}" destId="{1110B944-42E0-4C6F-A425-639946525BC5}" srcOrd="3" destOrd="0" presId="urn:microsoft.com/office/officeart/2005/8/layout/process4"/>
    <dgm:cxn modelId="{E17FBA92-0D2B-4A3A-BFD4-23DEC3315972}" type="presParOf" srcId="{76313BA5-9D3D-4CE2-A338-191AA76FCB00}" destId="{06CF8DAD-D130-4703-83DF-5DE24F35A403}" srcOrd="4" destOrd="0" presId="urn:microsoft.com/office/officeart/2005/8/layout/process4"/>
    <dgm:cxn modelId="{3F5D6C6E-D16D-4B67-B6A7-3F7D5FF11009}" type="presParOf" srcId="{06CF8DAD-D130-4703-83DF-5DE24F35A403}" destId="{62F68A42-B580-4831-ABB8-EC78DBC71E49}" srcOrd="0" destOrd="0" presId="urn:microsoft.com/office/officeart/2005/8/layout/process4"/>
    <dgm:cxn modelId="{95C716F5-2DD5-4962-8B13-B58AA83DA785}" type="presParOf" srcId="{76313BA5-9D3D-4CE2-A338-191AA76FCB00}" destId="{FA4C4669-AE8B-4B24-92DD-A8872451F386}" srcOrd="5" destOrd="0" presId="urn:microsoft.com/office/officeart/2005/8/layout/process4"/>
    <dgm:cxn modelId="{E1EBA516-FFC9-41B8-817D-ED367DA80C40}" type="presParOf" srcId="{76313BA5-9D3D-4CE2-A338-191AA76FCB00}" destId="{B776E84E-0F77-4D3B-9444-EA5A74E3E144}" srcOrd="6" destOrd="0" presId="urn:microsoft.com/office/officeart/2005/8/layout/process4"/>
    <dgm:cxn modelId="{CEB2B87A-1627-4029-85CC-5875C3C4341F}" type="presParOf" srcId="{B776E84E-0F77-4D3B-9444-EA5A74E3E144}" destId="{614C4727-71D2-4A99-8776-534F0E21EFBD}" srcOrd="0" destOrd="0" presId="urn:microsoft.com/office/officeart/2005/8/layout/process4"/>
    <dgm:cxn modelId="{D281E463-5208-40FF-93F2-5749083F6931}" type="presParOf" srcId="{76313BA5-9D3D-4CE2-A338-191AA76FCB00}" destId="{2B084E63-8A8D-40AB-BF79-E377636E3115}" srcOrd="7" destOrd="0" presId="urn:microsoft.com/office/officeart/2005/8/layout/process4"/>
    <dgm:cxn modelId="{986DEF37-2442-47FB-BF45-593488A92791}" type="presParOf" srcId="{76313BA5-9D3D-4CE2-A338-191AA76FCB00}" destId="{6B9081CD-2C2D-4E2C-AD66-38C420AA62C0}" srcOrd="8" destOrd="0" presId="urn:microsoft.com/office/officeart/2005/8/layout/process4"/>
    <dgm:cxn modelId="{BCB590DE-0796-4F21-A326-AF2E4BAC3596}" type="presParOf" srcId="{6B9081CD-2C2D-4E2C-AD66-38C420AA62C0}" destId="{00825EA8-9F10-4F61-BCA3-5181B0C8FA14}" srcOrd="0" destOrd="0" presId="urn:microsoft.com/office/officeart/2005/8/layout/process4"/>
    <dgm:cxn modelId="{BF5DB58B-876E-487E-A4C2-CF11F29B3E75}" type="presParOf" srcId="{76313BA5-9D3D-4CE2-A338-191AA76FCB00}" destId="{F5A6A333-EBB4-4E03-B3B2-A47A6BFA10BB}" srcOrd="9" destOrd="0" presId="urn:microsoft.com/office/officeart/2005/8/layout/process4"/>
    <dgm:cxn modelId="{2B4EAF6B-CFD6-44D2-BB9A-23E0CC6A9E47}" type="presParOf" srcId="{76313BA5-9D3D-4CE2-A338-191AA76FCB00}" destId="{A7247F18-97F6-404E-8CF5-5FC2BC4ADB6B}" srcOrd="10" destOrd="0" presId="urn:microsoft.com/office/officeart/2005/8/layout/process4"/>
    <dgm:cxn modelId="{0C0E028E-DE17-445B-8413-5DDB3EB71436}" type="presParOf" srcId="{A7247F18-97F6-404E-8CF5-5FC2BC4ADB6B}" destId="{8601A5E6-2809-43ED-BE0E-963F775144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5B863F-4569-4C2D-B7A2-FE1D0F23ED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58FB9-601A-47EB-AFD7-F372D6967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Canva – logó, ikonok, borítóképek szerkesztése.</a:t>
          </a:r>
        </a:p>
      </dgm:t>
    </dgm:pt>
    <dgm:pt modelId="{3EA67AD4-43B1-4575-8B20-6B9B420E4F3E}" type="parTrans" cxnId="{6191BBA7-94F2-44F6-B5B9-1610076E23F0}">
      <dgm:prSet/>
      <dgm:spPr/>
      <dgm:t>
        <a:bodyPr/>
        <a:lstStyle/>
        <a:p>
          <a:endParaRPr lang="en-US"/>
        </a:p>
      </dgm:t>
    </dgm:pt>
    <dgm:pt modelId="{8B66713F-78B2-46D3-ABED-26E2DE1B8309}" type="sibTrans" cxnId="{6191BBA7-94F2-44F6-B5B9-1610076E23F0}">
      <dgm:prSet/>
      <dgm:spPr/>
      <dgm:t>
        <a:bodyPr/>
        <a:lstStyle/>
        <a:p>
          <a:endParaRPr lang="en-US"/>
        </a:p>
      </dgm:t>
    </dgm:pt>
    <dgm:pt modelId="{24167F41-DD20-495C-90FB-BEE133726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Google Docs – szövegezés, vázlatkészítés.</a:t>
          </a:r>
        </a:p>
      </dgm:t>
    </dgm:pt>
    <dgm:pt modelId="{26D19788-F1A1-448C-A7D4-AE7350B1A40D}" type="parTrans" cxnId="{7B2C5C70-2F22-4608-9445-35936EC29E34}">
      <dgm:prSet/>
      <dgm:spPr/>
      <dgm:t>
        <a:bodyPr/>
        <a:lstStyle/>
        <a:p>
          <a:endParaRPr lang="en-US"/>
        </a:p>
      </dgm:t>
    </dgm:pt>
    <dgm:pt modelId="{562C21A3-965F-48C8-BE2C-BE1A96021A8A}" type="sibTrans" cxnId="{7B2C5C70-2F22-4608-9445-35936EC29E34}">
      <dgm:prSet/>
      <dgm:spPr/>
      <dgm:t>
        <a:bodyPr/>
        <a:lstStyle/>
        <a:p>
          <a:endParaRPr lang="en-US"/>
        </a:p>
      </dgm:t>
    </dgm:pt>
    <dgm:pt modelId="{FE45899C-17B0-4D89-9213-4096AB4EB6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PowerPoint – prezentációkészítés a vizsgához.</a:t>
          </a:r>
        </a:p>
      </dgm:t>
    </dgm:pt>
    <dgm:pt modelId="{F25E7248-4610-4126-8F6D-126E267D35F5}" type="parTrans" cxnId="{41FEE94A-F4D0-42DC-BDAD-A51A6A9F2F5A}">
      <dgm:prSet/>
      <dgm:spPr/>
      <dgm:t>
        <a:bodyPr/>
        <a:lstStyle/>
        <a:p>
          <a:endParaRPr lang="en-US"/>
        </a:p>
      </dgm:t>
    </dgm:pt>
    <dgm:pt modelId="{F1C97B13-A125-46BB-A268-03B7FCB59DCF}" type="sibTrans" cxnId="{41FEE94A-F4D0-42DC-BDAD-A51A6A9F2F5A}">
      <dgm:prSet/>
      <dgm:spPr/>
      <dgm:t>
        <a:bodyPr/>
        <a:lstStyle/>
        <a:p>
          <a:endParaRPr lang="en-US"/>
        </a:p>
      </dgm:t>
    </dgm:pt>
    <dgm:pt modelId="{1EABDAE6-6268-4AD7-B19D-4F7DD69CB2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GitHub – verziókezelés, README.md feltöltés.</a:t>
          </a:r>
        </a:p>
      </dgm:t>
    </dgm:pt>
    <dgm:pt modelId="{76032DA4-E8FA-4831-B573-5C27733B4C38}" type="parTrans" cxnId="{C7AC95E5-10A4-4A8C-BDB3-A983CCD5FFE0}">
      <dgm:prSet/>
      <dgm:spPr/>
      <dgm:t>
        <a:bodyPr/>
        <a:lstStyle/>
        <a:p>
          <a:endParaRPr lang="en-US"/>
        </a:p>
      </dgm:t>
    </dgm:pt>
    <dgm:pt modelId="{09C167B2-7397-49B1-8657-1D6BB171FD33}" type="sibTrans" cxnId="{C7AC95E5-10A4-4A8C-BDB3-A983CCD5FFE0}">
      <dgm:prSet/>
      <dgm:spPr/>
      <dgm:t>
        <a:bodyPr/>
        <a:lstStyle/>
        <a:p>
          <a:endParaRPr lang="en-US"/>
        </a:p>
      </dgm:t>
    </dgm:pt>
    <dgm:pt modelId="{1765540B-D6B7-400B-B567-5DA7E21E25AE}" type="pres">
      <dgm:prSet presAssocID="{D55B863F-4569-4C2D-B7A2-FE1D0F23ED42}" presName="root" presStyleCnt="0">
        <dgm:presLayoutVars>
          <dgm:dir/>
          <dgm:resizeHandles val="exact"/>
        </dgm:presLayoutVars>
      </dgm:prSet>
      <dgm:spPr/>
    </dgm:pt>
    <dgm:pt modelId="{3BA4DBE7-380A-4E33-9FCD-70F294C9A3F8}" type="pres">
      <dgm:prSet presAssocID="{CF758FB9-601A-47EB-AFD7-F372D6967D86}" presName="compNode" presStyleCnt="0"/>
      <dgm:spPr/>
    </dgm:pt>
    <dgm:pt modelId="{7739F2D4-840C-4932-B799-D93081EE8FB6}" type="pres">
      <dgm:prSet presAssocID="{CF758FB9-601A-47EB-AFD7-F372D6967D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97C38EF-D531-43D5-B583-B6B129C553C5}" type="pres">
      <dgm:prSet presAssocID="{CF758FB9-601A-47EB-AFD7-F372D6967D86}" presName="spaceRect" presStyleCnt="0"/>
      <dgm:spPr/>
    </dgm:pt>
    <dgm:pt modelId="{D15DA563-92D7-4AE6-8880-CD69156418E6}" type="pres">
      <dgm:prSet presAssocID="{CF758FB9-601A-47EB-AFD7-F372D6967D86}" presName="textRect" presStyleLbl="revTx" presStyleIdx="0" presStyleCnt="4">
        <dgm:presLayoutVars>
          <dgm:chMax val="1"/>
          <dgm:chPref val="1"/>
        </dgm:presLayoutVars>
      </dgm:prSet>
      <dgm:spPr/>
    </dgm:pt>
    <dgm:pt modelId="{FC65EFD6-F16F-4AFA-8509-8ECF49670591}" type="pres">
      <dgm:prSet presAssocID="{8B66713F-78B2-46D3-ABED-26E2DE1B8309}" presName="sibTrans" presStyleCnt="0"/>
      <dgm:spPr/>
    </dgm:pt>
    <dgm:pt modelId="{52B7529D-36DB-4FEC-8DAC-E0C60893BA59}" type="pres">
      <dgm:prSet presAssocID="{24167F41-DD20-495C-90FB-BEE133726EEA}" presName="compNode" presStyleCnt="0"/>
      <dgm:spPr/>
    </dgm:pt>
    <dgm:pt modelId="{882BF902-C9A8-4B67-B7F3-347992BB9EB9}" type="pres">
      <dgm:prSet presAssocID="{24167F41-DD20-495C-90FB-BEE133726E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um"/>
        </a:ext>
      </dgm:extLst>
    </dgm:pt>
    <dgm:pt modelId="{6B0F5698-9506-4918-B3A7-AB91944F60DB}" type="pres">
      <dgm:prSet presAssocID="{24167F41-DD20-495C-90FB-BEE133726EEA}" presName="spaceRect" presStyleCnt="0"/>
      <dgm:spPr/>
    </dgm:pt>
    <dgm:pt modelId="{73D36689-74B0-4A6F-9CF4-619266B884E7}" type="pres">
      <dgm:prSet presAssocID="{24167F41-DD20-495C-90FB-BEE133726EEA}" presName="textRect" presStyleLbl="revTx" presStyleIdx="1" presStyleCnt="4">
        <dgm:presLayoutVars>
          <dgm:chMax val="1"/>
          <dgm:chPref val="1"/>
        </dgm:presLayoutVars>
      </dgm:prSet>
      <dgm:spPr/>
    </dgm:pt>
    <dgm:pt modelId="{442F1E04-520D-4E8E-9676-5DF8B23C9888}" type="pres">
      <dgm:prSet presAssocID="{562C21A3-965F-48C8-BE2C-BE1A96021A8A}" presName="sibTrans" presStyleCnt="0"/>
      <dgm:spPr/>
    </dgm:pt>
    <dgm:pt modelId="{DB3E36B5-4F93-4E6E-9037-90610B7DB379}" type="pres">
      <dgm:prSet presAssocID="{FE45899C-17B0-4D89-9213-4096AB4EB6E0}" presName="compNode" presStyleCnt="0"/>
      <dgm:spPr/>
    </dgm:pt>
    <dgm:pt modelId="{F284CD36-18E3-4F5C-9D5A-9E1B040A78D7}" type="pres">
      <dgm:prSet presAssocID="{FE45899C-17B0-4D89-9213-4096AB4EB6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italálat"/>
        </a:ext>
      </dgm:extLst>
    </dgm:pt>
    <dgm:pt modelId="{B078FCC8-2447-48FA-A607-29F3CFFDF34E}" type="pres">
      <dgm:prSet presAssocID="{FE45899C-17B0-4D89-9213-4096AB4EB6E0}" presName="spaceRect" presStyleCnt="0"/>
      <dgm:spPr/>
    </dgm:pt>
    <dgm:pt modelId="{627B6385-85D1-4C02-8061-CA3B28B65A0C}" type="pres">
      <dgm:prSet presAssocID="{FE45899C-17B0-4D89-9213-4096AB4EB6E0}" presName="textRect" presStyleLbl="revTx" presStyleIdx="2" presStyleCnt="4">
        <dgm:presLayoutVars>
          <dgm:chMax val="1"/>
          <dgm:chPref val="1"/>
        </dgm:presLayoutVars>
      </dgm:prSet>
      <dgm:spPr/>
    </dgm:pt>
    <dgm:pt modelId="{B1653797-D371-4EB4-B04A-DE62181940EF}" type="pres">
      <dgm:prSet presAssocID="{F1C97B13-A125-46BB-A268-03B7FCB59DCF}" presName="sibTrans" presStyleCnt="0"/>
      <dgm:spPr/>
    </dgm:pt>
    <dgm:pt modelId="{5DE3FAD4-A794-44F3-A8BF-E2CC83824679}" type="pres">
      <dgm:prSet presAssocID="{1EABDAE6-6268-4AD7-B19D-4F7DD69CB21F}" presName="compNode" presStyleCnt="0"/>
      <dgm:spPr/>
    </dgm:pt>
    <dgm:pt modelId="{8C1DC819-6928-4464-AB6D-400ED6C281A1}" type="pres">
      <dgm:prSet presAssocID="{1EABDAE6-6268-4AD7-B19D-4F7DD69CB2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atmegsemmisítő"/>
        </a:ext>
      </dgm:extLst>
    </dgm:pt>
    <dgm:pt modelId="{E8CCE271-2964-4921-9A75-73C40225F457}" type="pres">
      <dgm:prSet presAssocID="{1EABDAE6-6268-4AD7-B19D-4F7DD69CB21F}" presName="spaceRect" presStyleCnt="0"/>
      <dgm:spPr/>
    </dgm:pt>
    <dgm:pt modelId="{D0A58981-21C8-434A-A66A-E363BC744BCD}" type="pres">
      <dgm:prSet presAssocID="{1EABDAE6-6268-4AD7-B19D-4F7DD69CB2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7EBE81B-6914-4A3C-BE5E-80FC591F896B}" type="presOf" srcId="{1EABDAE6-6268-4AD7-B19D-4F7DD69CB21F}" destId="{D0A58981-21C8-434A-A66A-E363BC744BCD}" srcOrd="0" destOrd="0" presId="urn:microsoft.com/office/officeart/2018/2/layout/IconLabelList"/>
    <dgm:cxn modelId="{A95C7A42-C345-43DC-97B4-F02829E7B008}" type="presOf" srcId="{24167F41-DD20-495C-90FB-BEE133726EEA}" destId="{73D36689-74B0-4A6F-9CF4-619266B884E7}" srcOrd="0" destOrd="0" presId="urn:microsoft.com/office/officeart/2018/2/layout/IconLabelList"/>
    <dgm:cxn modelId="{41FEE94A-F4D0-42DC-BDAD-A51A6A9F2F5A}" srcId="{D55B863F-4569-4C2D-B7A2-FE1D0F23ED42}" destId="{FE45899C-17B0-4D89-9213-4096AB4EB6E0}" srcOrd="2" destOrd="0" parTransId="{F25E7248-4610-4126-8F6D-126E267D35F5}" sibTransId="{F1C97B13-A125-46BB-A268-03B7FCB59DCF}"/>
    <dgm:cxn modelId="{7B2C5C70-2F22-4608-9445-35936EC29E34}" srcId="{D55B863F-4569-4C2D-B7A2-FE1D0F23ED42}" destId="{24167F41-DD20-495C-90FB-BEE133726EEA}" srcOrd="1" destOrd="0" parTransId="{26D19788-F1A1-448C-A7D4-AE7350B1A40D}" sibTransId="{562C21A3-965F-48C8-BE2C-BE1A96021A8A}"/>
    <dgm:cxn modelId="{DA795552-FBCF-489F-A28B-C666E50E052A}" type="presOf" srcId="{FE45899C-17B0-4D89-9213-4096AB4EB6E0}" destId="{627B6385-85D1-4C02-8061-CA3B28B65A0C}" srcOrd="0" destOrd="0" presId="urn:microsoft.com/office/officeart/2018/2/layout/IconLabelList"/>
    <dgm:cxn modelId="{6191BBA7-94F2-44F6-B5B9-1610076E23F0}" srcId="{D55B863F-4569-4C2D-B7A2-FE1D0F23ED42}" destId="{CF758FB9-601A-47EB-AFD7-F372D6967D86}" srcOrd="0" destOrd="0" parTransId="{3EA67AD4-43B1-4575-8B20-6B9B420E4F3E}" sibTransId="{8B66713F-78B2-46D3-ABED-26E2DE1B8309}"/>
    <dgm:cxn modelId="{245C9ABC-0B32-4B65-85C0-D10BFCB48752}" type="presOf" srcId="{CF758FB9-601A-47EB-AFD7-F372D6967D86}" destId="{D15DA563-92D7-4AE6-8880-CD69156418E6}" srcOrd="0" destOrd="0" presId="urn:microsoft.com/office/officeart/2018/2/layout/IconLabelList"/>
    <dgm:cxn modelId="{C7AC95E5-10A4-4A8C-BDB3-A983CCD5FFE0}" srcId="{D55B863F-4569-4C2D-B7A2-FE1D0F23ED42}" destId="{1EABDAE6-6268-4AD7-B19D-4F7DD69CB21F}" srcOrd="3" destOrd="0" parTransId="{76032DA4-E8FA-4831-B573-5C27733B4C38}" sibTransId="{09C167B2-7397-49B1-8657-1D6BB171FD33}"/>
    <dgm:cxn modelId="{17A7F3E5-2752-4C1C-8CD8-B1A22424D7C7}" type="presOf" srcId="{D55B863F-4569-4C2D-B7A2-FE1D0F23ED42}" destId="{1765540B-D6B7-400B-B567-5DA7E21E25AE}" srcOrd="0" destOrd="0" presId="urn:microsoft.com/office/officeart/2018/2/layout/IconLabelList"/>
    <dgm:cxn modelId="{ACBDC980-C460-4D25-B03E-CD6BC5D6FE04}" type="presParOf" srcId="{1765540B-D6B7-400B-B567-5DA7E21E25AE}" destId="{3BA4DBE7-380A-4E33-9FCD-70F294C9A3F8}" srcOrd="0" destOrd="0" presId="urn:microsoft.com/office/officeart/2018/2/layout/IconLabelList"/>
    <dgm:cxn modelId="{8DE50BC3-EC64-4F9B-8A7B-DE908A1B97A2}" type="presParOf" srcId="{3BA4DBE7-380A-4E33-9FCD-70F294C9A3F8}" destId="{7739F2D4-840C-4932-B799-D93081EE8FB6}" srcOrd="0" destOrd="0" presId="urn:microsoft.com/office/officeart/2018/2/layout/IconLabelList"/>
    <dgm:cxn modelId="{B3AB9165-A487-42B8-83CD-7025BF5EBDFF}" type="presParOf" srcId="{3BA4DBE7-380A-4E33-9FCD-70F294C9A3F8}" destId="{897C38EF-D531-43D5-B583-B6B129C553C5}" srcOrd="1" destOrd="0" presId="urn:microsoft.com/office/officeart/2018/2/layout/IconLabelList"/>
    <dgm:cxn modelId="{F2944BD0-9D53-45B5-9893-DBA634BFBF77}" type="presParOf" srcId="{3BA4DBE7-380A-4E33-9FCD-70F294C9A3F8}" destId="{D15DA563-92D7-4AE6-8880-CD69156418E6}" srcOrd="2" destOrd="0" presId="urn:microsoft.com/office/officeart/2018/2/layout/IconLabelList"/>
    <dgm:cxn modelId="{B354C839-B3BB-4F7C-8E5F-9E418BD6CC92}" type="presParOf" srcId="{1765540B-D6B7-400B-B567-5DA7E21E25AE}" destId="{FC65EFD6-F16F-4AFA-8509-8ECF49670591}" srcOrd="1" destOrd="0" presId="urn:microsoft.com/office/officeart/2018/2/layout/IconLabelList"/>
    <dgm:cxn modelId="{B0A7EB0A-961B-43A9-A5B4-6A63ED9F8D1A}" type="presParOf" srcId="{1765540B-D6B7-400B-B567-5DA7E21E25AE}" destId="{52B7529D-36DB-4FEC-8DAC-E0C60893BA59}" srcOrd="2" destOrd="0" presId="urn:microsoft.com/office/officeart/2018/2/layout/IconLabelList"/>
    <dgm:cxn modelId="{DFB82F52-756A-4417-A690-3DFD25475005}" type="presParOf" srcId="{52B7529D-36DB-4FEC-8DAC-E0C60893BA59}" destId="{882BF902-C9A8-4B67-B7F3-347992BB9EB9}" srcOrd="0" destOrd="0" presId="urn:microsoft.com/office/officeart/2018/2/layout/IconLabelList"/>
    <dgm:cxn modelId="{24F42EF0-8ACA-4CE6-96D4-82E5AAC36754}" type="presParOf" srcId="{52B7529D-36DB-4FEC-8DAC-E0C60893BA59}" destId="{6B0F5698-9506-4918-B3A7-AB91944F60DB}" srcOrd="1" destOrd="0" presId="urn:microsoft.com/office/officeart/2018/2/layout/IconLabelList"/>
    <dgm:cxn modelId="{04B34862-E6D1-475F-B03F-4B48B271459B}" type="presParOf" srcId="{52B7529D-36DB-4FEC-8DAC-E0C60893BA59}" destId="{73D36689-74B0-4A6F-9CF4-619266B884E7}" srcOrd="2" destOrd="0" presId="urn:microsoft.com/office/officeart/2018/2/layout/IconLabelList"/>
    <dgm:cxn modelId="{5F796E62-1288-44B9-9CFE-42EA0F995F2D}" type="presParOf" srcId="{1765540B-D6B7-400B-B567-5DA7E21E25AE}" destId="{442F1E04-520D-4E8E-9676-5DF8B23C9888}" srcOrd="3" destOrd="0" presId="urn:microsoft.com/office/officeart/2018/2/layout/IconLabelList"/>
    <dgm:cxn modelId="{C97D4D14-D89E-48DA-BE08-89B7B926B7A5}" type="presParOf" srcId="{1765540B-D6B7-400B-B567-5DA7E21E25AE}" destId="{DB3E36B5-4F93-4E6E-9037-90610B7DB379}" srcOrd="4" destOrd="0" presId="urn:microsoft.com/office/officeart/2018/2/layout/IconLabelList"/>
    <dgm:cxn modelId="{E3BF2FF2-127B-420B-88CB-41135ECD93EE}" type="presParOf" srcId="{DB3E36B5-4F93-4E6E-9037-90610B7DB379}" destId="{F284CD36-18E3-4F5C-9D5A-9E1B040A78D7}" srcOrd="0" destOrd="0" presId="urn:microsoft.com/office/officeart/2018/2/layout/IconLabelList"/>
    <dgm:cxn modelId="{AE3E9676-4CF6-4975-BFF4-BF3B86F21D89}" type="presParOf" srcId="{DB3E36B5-4F93-4E6E-9037-90610B7DB379}" destId="{B078FCC8-2447-48FA-A607-29F3CFFDF34E}" srcOrd="1" destOrd="0" presId="urn:microsoft.com/office/officeart/2018/2/layout/IconLabelList"/>
    <dgm:cxn modelId="{61A57E9D-BC7B-423A-9A44-D33D775789DF}" type="presParOf" srcId="{DB3E36B5-4F93-4E6E-9037-90610B7DB379}" destId="{627B6385-85D1-4C02-8061-CA3B28B65A0C}" srcOrd="2" destOrd="0" presId="urn:microsoft.com/office/officeart/2018/2/layout/IconLabelList"/>
    <dgm:cxn modelId="{65C97674-34FC-4262-9292-58D19D83F248}" type="presParOf" srcId="{1765540B-D6B7-400B-B567-5DA7E21E25AE}" destId="{B1653797-D371-4EB4-B04A-DE62181940EF}" srcOrd="5" destOrd="0" presId="urn:microsoft.com/office/officeart/2018/2/layout/IconLabelList"/>
    <dgm:cxn modelId="{96C6DF98-7853-4E19-8CF9-28AC87F91280}" type="presParOf" srcId="{1765540B-D6B7-400B-B567-5DA7E21E25AE}" destId="{5DE3FAD4-A794-44F3-A8BF-E2CC83824679}" srcOrd="6" destOrd="0" presId="urn:microsoft.com/office/officeart/2018/2/layout/IconLabelList"/>
    <dgm:cxn modelId="{67CC9263-9BF5-44A5-A4AD-65ADDE6394B4}" type="presParOf" srcId="{5DE3FAD4-A794-44F3-A8BF-E2CC83824679}" destId="{8C1DC819-6928-4464-AB6D-400ED6C281A1}" srcOrd="0" destOrd="0" presId="urn:microsoft.com/office/officeart/2018/2/layout/IconLabelList"/>
    <dgm:cxn modelId="{7854BC12-5ADF-4ED3-BB2A-CCACB4968B79}" type="presParOf" srcId="{5DE3FAD4-A794-44F3-A8BF-E2CC83824679}" destId="{E8CCE271-2964-4921-9A75-73C40225F457}" srcOrd="1" destOrd="0" presId="urn:microsoft.com/office/officeart/2018/2/layout/IconLabelList"/>
    <dgm:cxn modelId="{9ED77EDD-B566-4389-A010-01D2F56D9B15}" type="presParOf" srcId="{5DE3FAD4-A794-44F3-A8BF-E2CC83824679}" destId="{D0A58981-21C8-434A-A66A-E363BC744B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A8C6BA-F375-4E15-B0F2-5850AD6416EA}" type="doc">
      <dgm:prSet loTypeId="urn:microsoft.com/office/officeart/2005/8/layout/cycle8" loCatId="cycle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2EE09D-9228-486D-AF1A-987389884E69}">
      <dgm:prSet/>
      <dgm:spPr/>
      <dgm:t>
        <a:bodyPr/>
        <a:lstStyle/>
        <a:p>
          <a:r>
            <a:rPr lang="hu-HU"/>
            <a:t>• 1. ötletterv és névadás</a:t>
          </a:r>
          <a:endParaRPr lang="en-US"/>
        </a:p>
      </dgm:t>
    </dgm:pt>
    <dgm:pt modelId="{59827469-42D4-4F29-9244-86B4C81529A5}" type="parTrans" cxnId="{485C9EB2-8153-40B4-A97F-FBB94942D751}">
      <dgm:prSet/>
      <dgm:spPr/>
      <dgm:t>
        <a:bodyPr/>
        <a:lstStyle/>
        <a:p>
          <a:endParaRPr lang="en-US"/>
        </a:p>
      </dgm:t>
    </dgm:pt>
    <dgm:pt modelId="{12532731-456D-4B04-BA91-9E103F6832C3}" type="sibTrans" cxnId="{485C9EB2-8153-40B4-A97F-FBB94942D751}">
      <dgm:prSet/>
      <dgm:spPr/>
      <dgm:t>
        <a:bodyPr/>
        <a:lstStyle/>
        <a:p>
          <a:endParaRPr lang="en-US"/>
        </a:p>
      </dgm:t>
    </dgm:pt>
    <dgm:pt modelId="{E12624E8-6C17-43AC-9DC4-424A397BF5D5}">
      <dgm:prSet/>
      <dgm:spPr/>
      <dgm:t>
        <a:bodyPr/>
        <a:lstStyle/>
        <a:p>
          <a:r>
            <a:rPr lang="hu-HU"/>
            <a:t>• 2. dizájnterv és menüstruktúra</a:t>
          </a:r>
          <a:endParaRPr lang="en-US"/>
        </a:p>
      </dgm:t>
    </dgm:pt>
    <dgm:pt modelId="{6C52E9C7-0372-4F09-96E6-C977C2C105D0}" type="parTrans" cxnId="{35BDD504-5288-422C-81DC-25F336385713}">
      <dgm:prSet/>
      <dgm:spPr/>
      <dgm:t>
        <a:bodyPr/>
        <a:lstStyle/>
        <a:p>
          <a:endParaRPr lang="en-US"/>
        </a:p>
      </dgm:t>
    </dgm:pt>
    <dgm:pt modelId="{3345CA15-F010-495C-A5A0-2DB1F3EFA385}" type="sibTrans" cxnId="{35BDD504-5288-422C-81DC-25F336385713}">
      <dgm:prSet/>
      <dgm:spPr/>
      <dgm:t>
        <a:bodyPr/>
        <a:lstStyle/>
        <a:p>
          <a:endParaRPr lang="en-US"/>
        </a:p>
      </dgm:t>
    </dgm:pt>
    <dgm:pt modelId="{BDB5FB72-7402-4082-B0DE-AB5D9A810FDD}">
      <dgm:prSet/>
      <dgm:spPr/>
      <dgm:t>
        <a:bodyPr/>
        <a:lstStyle/>
        <a:p>
          <a:r>
            <a:rPr lang="hu-HU"/>
            <a:t>• 3. oldalépítés CMS-ben</a:t>
          </a:r>
          <a:endParaRPr lang="en-US"/>
        </a:p>
      </dgm:t>
    </dgm:pt>
    <dgm:pt modelId="{6381AA21-D2E0-42A6-A618-2C2D982FBC56}" type="parTrans" cxnId="{FD10395A-357F-45A6-B613-48232B5DC21E}">
      <dgm:prSet/>
      <dgm:spPr/>
      <dgm:t>
        <a:bodyPr/>
        <a:lstStyle/>
        <a:p>
          <a:endParaRPr lang="en-US"/>
        </a:p>
      </dgm:t>
    </dgm:pt>
    <dgm:pt modelId="{185A053E-D620-423A-BE9E-208BBB28C3D2}" type="sibTrans" cxnId="{FD10395A-357F-45A6-B613-48232B5DC21E}">
      <dgm:prSet/>
      <dgm:spPr/>
      <dgm:t>
        <a:bodyPr/>
        <a:lstStyle/>
        <a:p>
          <a:endParaRPr lang="en-US"/>
        </a:p>
      </dgm:t>
    </dgm:pt>
    <dgm:pt modelId="{81920135-66FD-4561-AB04-842E5CEB93A4}">
      <dgm:prSet/>
      <dgm:spPr/>
      <dgm:t>
        <a:bodyPr/>
        <a:lstStyle/>
        <a:p>
          <a:r>
            <a:rPr lang="hu-HU"/>
            <a:t>• 4. tartalomfeltöltés és tesztelés</a:t>
          </a:r>
          <a:endParaRPr lang="en-US"/>
        </a:p>
      </dgm:t>
    </dgm:pt>
    <dgm:pt modelId="{1A4DF0BE-8C3B-47C8-A1D7-77745BE11C8A}" type="parTrans" cxnId="{7921D12A-AA77-4BA7-A958-47C554B3913C}">
      <dgm:prSet/>
      <dgm:spPr/>
      <dgm:t>
        <a:bodyPr/>
        <a:lstStyle/>
        <a:p>
          <a:endParaRPr lang="en-US"/>
        </a:p>
      </dgm:t>
    </dgm:pt>
    <dgm:pt modelId="{6A861770-2EB8-423B-BCC4-E8D2E1AA9320}" type="sibTrans" cxnId="{7921D12A-AA77-4BA7-A958-47C554B3913C}">
      <dgm:prSet/>
      <dgm:spPr/>
      <dgm:t>
        <a:bodyPr/>
        <a:lstStyle/>
        <a:p>
          <a:endParaRPr lang="en-US"/>
        </a:p>
      </dgm:t>
    </dgm:pt>
    <dgm:pt modelId="{41270007-F4BA-4688-BEC7-DE32F213CAA6}">
      <dgm:prSet/>
      <dgm:spPr/>
      <dgm:t>
        <a:bodyPr/>
        <a:lstStyle/>
        <a:p>
          <a:r>
            <a:rPr lang="hu-HU"/>
            <a:t>• 5. feltöltés GitHub és Nethely tárhelyre</a:t>
          </a:r>
          <a:endParaRPr lang="en-US"/>
        </a:p>
      </dgm:t>
    </dgm:pt>
    <dgm:pt modelId="{483942DE-9121-4C05-941D-DC171E4979AB}" type="parTrans" cxnId="{08C0A443-4516-47F2-B06E-20F02FE81D9F}">
      <dgm:prSet/>
      <dgm:spPr/>
      <dgm:t>
        <a:bodyPr/>
        <a:lstStyle/>
        <a:p>
          <a:endParaRPr lang="en-US"/>
        </a:p>
      </dgm:t>
    </dgm:pt>
    <dgm:pt modelId="{A36DA14D-7F6E-4E96-8D37-891A3D26CD54}" type="sibTrans" cxnId="{08C0A443-4516-47F2-B06E-20F02FE81D9F}">
      <dgm:prSet/>
      <dgm:spPr/>
      <dgm:t>
        <a:bodyPr/>
        <a:lstStyle/>
        <a:p>
          <a:endParaRPr lang="en-US"/>
        </a:p>
      </dgm:t>
    </dgm:pt>
    <dgm:pt modelId="{5CF99B44-5D04-4A8E-A365-98A822555A69}" type="pres">
      <dgm:prSet presAssocID="{22A8C6BA-F375-4E15-B0F2-5850AD6416EA}" presName="compositeShape" presStyleCnt="0">
        <dgm:presLayoutVars>
          <dgm:chMax val="7"/>
          <dgm:dir/>
          <dgm:resizeHandles val="exact"/>
        </dgm:presLayoutVars>
      </dgm:prSet>
      <dgm:spPr/>
    </dgm:pt>
    <dgm:pt modelId="{9B8034FB-29E9-4F22-AC8E-D031E713963E}" type="pres">
      <dgm:prSet presAssocID="{22A8C6BA-F375-4E15-B0F2-5850AD6416EA}" presName="wedge1" presStyleLbl="node1" presStyleIdx="0" presStyleCnt="5"/>
      <dgm:spPr/>
    </dgm:pt>
    <dgm:pt modelId="{0F924662-3EEB-4635-8736-9C81882DCCAC}" type="pres">
      <dgm:prSet presAssocID="{22A8C6BA-F375-4E15-B0F2-5850AD6416EA}" presName="dummy1a" presStyleCnt="0"/>
      <dgm:spPr/>
    </dgm:pt>
    <dgm:pt modelId="{3865E208-C11D-43D2-9FA5-7CE0602A233C}" type="pres">
      <dgm:prSet presAssocID="{22A8C6BA-F375-4E15-B0F2-5850AD6416EA}" presName="dummy1b" presStyleCnt="0"/>
      <dgm:spPr/>
    </dgm:pt>
    <dgm:pt modelId="{95D91953-5F1D-47E4-A044-EBCA11BADDC8}" type="pres">
      <dgm:prSet presAssocID="{22A8C6BA-F375-4E15-B0F2-5850AD6416E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189BF8B-62CE-4DB4-869C-EBCA5146388C}" type="pres">
      <dgm:prSet presAssocID="{22A8C6BA-F375-4E15-B0F2-5850AD6416EA}" presName="wedge2" presStyleLbl="node1" presStyleIdx="1" presStyleCnt="5"/>
      <dgm:spPr/>
    </dgm:pt>
    <dgm:pt modelId="{4F1E2008-C1A3-4337-A1F0-0BCCD71021F0}" type="pres">
      <dgm:prSet presAssocID="{22A8C6BA-F375-4E15-B0F2-5850AD6416EA}" presName="dummy2a" presStyleCnt="0"/>
      <dgm:spPr/>
    </dgm:pt>
    <dgm:pt modelId="{2D646A2D-0EAB-4257-AC79-CB32872EF39D}" type="pres">
      <dgm:prSet presAssocID="{22A8C6BA-F375-4E15-B0F2-5850AD6416EA}" presName="dummy2b" presStyleCnt="0"/>
      <dgm:spPr/>
    </dgm:pt>
    <dgm:pt modelId="{92E5B186-D530-46D5-8A9B-49380470E101}" type="pres">
      <dgm:prSet presAssocID="{22A8C6BA-F375-4E15-B0F2-5850AD6416E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35130CD-3D3D-45CB-BED6-973796FBE00D}" type="pres">
      <dgm:prSet presAssocID="{22A8C6BA-F375-4E15-B0F2-5850AD6416EA}" presName="wedge3" presStyleLbl="node1" presStyleIdx="2" presStyleCnt="5"/>
      <dgm:spPr/>
    </dgm:pt>
    <dgm:pt modelId="{4696B973-BA4B-4690-8156-A4183E97842D}" type="pres">
      <dgm:prSet presAssocID="{22A8C6BA-F375-4E15-B0F2-5850AD6416EA}" presName="dummy3a" presStyleCnt="0"/>
      <dgm:spPr/>
    </dgm:pt>
    <dgm:pt modelId="{E3A84129-A87F-412E-AEE8-A36FB6DC51C9}" type="pres">
      <dgm:prSet presAssocID="{22A8C6BA-F375-4E15-B0F2-5850AD6416EA}" presName="dummy3b" presStyleCnt="0"/>
      <dgm:spPr/>
    </dgm:pt>
    <dgm:pt modelId="{BE776F04-147D-4907-B838-12F65A85FB29}" type="pres">
      <dgm:prSet presAssocID="{22A8C6BA-F375-4E15-B0F2-5850AD6416E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CA8CBC-8A7D-4F3E-8F30-7472CFB4A278}" type="pres">
      <dgm:prSet presAssocID="{22A8C6BA-F375-4E15-B0F2-5850AD6416EA}" presName="wedge4" presStyleLbl="node1" presStyleIdx="3" presStyleCnt="5"/>
      <dgm:spPr/>
    </dgm:pt>
    <dgm:pt modelId="{5BA37CAC-06A5-401B-8A16-AAF18C441B26}" type="pres">
      <dgm:prSet presAssocID="{22A8C6BA-F375-4E15-B0F2-5850AD6416EA}" presName="dummy4a" presStyleCnt="0"/>
      <dgm:spPr/>
    </dgm:pt>
    <dgm:pt modelId="{FDB94A1E-80C5-4CBE-AD70-85E8575F7E44}" type="pres">
      <dgm:prSet presAssocID="{22A8C6BA-F375-4E15-B0F2-5850AD6416EA}" presName="dummy4b" presStyleCnt="0"/>
      <dgm:spPr/>
    </dgm:pt>
    <dgm:pt modelId="{B0E01588-7980-4CDB-8265-E23C328075C0}" type="pres">
      <dgm:prSet presAssocID="{22A8C6BA-F375-4E15-B0F2-5850AD6416E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5CB681B-38E4-40C1-B8BA-5C9AC13C46AC}" type="pres">
      <dgm:prSet presAssocID="{22A8C6BA-F375-4E15-B0F2-5850AD6416EA}" presName="wedge5" presStyleLbl="node1" presStyleIdx="4" presStyleCnt="5"/>
      <dgm:spPr/>
    </dgm:pt>
    <dgm:pt modelId="{C7854032-2500-4D2F-8C45-3DE7782E7494}" type="pres">
      <dgm:prSet presAssocID="{22A8C6BA-F375-4E15-B0F2-5850AD6416EA}" presName="dummy5a" presStyleCnt="0"/>
      <dgm:spPr/>
    </dgm:pt>
    <dgm:pt modelId="{A5DAB48E-A193-4171-9B88-40BAB3FAE0C2}" type="pres">
      <dgm:prSet presAssocID="{22A8C6BA-F375-4E15-B0F2-5850AD6416EA}" presName="dummy5b" presStyleCnt="0"/>
      <dgm:spPr/>
    </dgm:pt>
    <dgm:pt modelId="{1F570EB0-DE2D-4638-A926-E0048EB0B43C}" type="pres">
      <dgm:prSet presAssocID="{22A8C6BA-F375-4E15-B0F2-5850AD6416E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14936DA-FC07-42CB-89BA-E27021BC1620}" type="pres">
      <dgm:prSet presAssocID="{12532731-456D-4B04-BA91-9E103F6832C3}" presName="arrowWedge1" presStyleLbl="fgSibTrans2D1" presStyleIdx="0" presStyleCnt="5"/>
      <dgm:spPr/>
    </dgm:pt>
    <dgm:pt modelId="{520EA140-609B-4455-997B-013934421B06}" type="pres">
      <dgm:prSet presAssocID="{3345CA15-F010-495C-A5A0-2DB1F3EFA385}" presName="arrowWedge2" presStyleLbl="fgSibTrans2D1" presStyleIdx="1" presStyleCnt="5"/>
      <dgm:spPr/>
    </dgm:pt>
    <dgm:pt modelId="{C94CCFC5-99DD-4665-B448-01AD153371A8}" type="pres">
      <dgm:prSet presAssocID="{185A053E-D620-423A-BE9E-208BBB28C3D2}" presName="arrowWedge3" presStyleLbl="fgSibTrans2D1" presStyleIdx="2" presStyleCnt="5"/>
      <dgm:spPr/>
    </dgm:pt>
    <dgm:pt modelId="{18CB5DC6-B933-4572-986F-C5FC09CF71EA}" type="pres">
      <dgm:prSet presAssocID="{6A861770-2EB8-423B-BCC4-E8D2E1AA9320}" presName="arrowWedge4" presStyleLbl="fgSibTrans2D1" presStyleIdx="3" presStyleCnt="5"/>
      <dgm:spPr/>
    </dgm:pt>
    <dgm:pt modelId="{78B06613-910D-490D-932E-1D47B0950A43}" type="pres">
      <dgm:prSet presAssocID="{A36DA14D-7F6E-4E96-8D37-891A3D26CD54}" presName="arrowWedge5" presStyleLbl="fgSibTrans2D1" presStyleIdx="4" presStyleCnt="5"/>
      <dgm:spPr/>
    </dgm:pt>
  </dgm:ptLst>
  <dgm:cxnLst>
    <dgm:cxn modelId="{B4022400-61EB-43BE-AC17-678BE5F26691}" type="presOf" srcId="{A32EE09D-9228-486D-AF1A-987389884E69}" destId="{95D91953-5F1D-47E4-A044-EBCA11BADDC8}" srcOrd="1" destOrd="0" presId="urn:microsoft.com/office/officeart/2005/8/layout/cycle8"/>
    <dgm:cxn modelId="{35BDD504-5288-422C-81DC-25F336385713}" srcId="{22A8C6BA-F375-4E15-B0F2-5850AD6416EA}" destId="{E12624E8-6C17-43AC-9DC4-424A397BF5D5}" srcOrd="1" destOrd="0" parTransId="{6C52E9C7-0372-4F09-96E6-C977C2C105D0}" sibTransId="{3345CA15-F010-495C-A5A0-2DB1F3EFA385}"/>
    <dgm:cxn modelId="{77ACB305-95B2-44A3-9A2A-7FFAF753524E}" type="presOf" srcId="{BDB5FB72-7402-4082-B0DE-AB5D9A810FDD}" destId="{BE776F04-147D-4907-B838-12F65A85FB29}" srcOrd="1" destOrd="0" presId="urn:microsoft.com/office/officeart/2005/8/layout/cycle8"/>
    <dgm:cxn modelId="{7921D12A-AA77-4BA7-A958-47C554B3913C}" srcId="{22A8C6BA-F375-4E15-B0F2-5850AD6416EA}" destId="{81920135-66FD-4561-AB04-842E5CEB93A4}" srcOrd="3" destOrd="0" parTransId="{1A4DF0BE-8C3B-47C8-A1D7-77745BE11C8A}" sibTransId="{6A861770-2EB8-423B-BCC4-E8D2E1AA9320}"/>
    <dgm:cxn modelId="{F6FB6C3C-BF58-4BB9-BDD8-1D1656E0AEDF}" type="presOf" srcId="{41270007-F4BA-4688-BEC7-DE32F213CAA6}" destId="{1F570EB0-DE2D-4638-A926-E0048EB0B43C}" srcOrd="1" destOrd="0" presId="urn:microsoft.com/office/officeart/2005/8/layout/cycle8"/>
    <dgm:cxn modelId="{1E1DED5D-1CBC-421C-A369-2066ABE5CB50}" type="presOf" srcId="{E12624E8-6C17-43AC-9DC4-424A397BF5D5}" destId="{C189BF8B-62CE-4DB4-869C-EBCA5146388C}" srcOrd="0" destOrd="0" presId="urn:microsoft.com/office/officeart/2005/8/layout/cycle8"/>
    <dgm:cxn modelId="{08C0A443-4516-47F2-B06E-20F02FE81D9F}" srcId="{22A8C6BA-F375-4E15-B0F2-5850AD6416EA}" destId="{41270007-F4BA-4688-BEC7-DE32F213CAA6}" srcOrd="4" destOrd="0" parTransId="{483942DE-9121-4C05-941D-DC171E4979AB}" sibTransId="{A36DA14D-7F6E-4E96-8D37-891A3D26CD54}"/>
    <dgm:cxn modelId="{B6E68B66-B336-4E5E-9351-F8FF561A6B89}" type="presOf" srcId="{E12624E8-6C17-43AC-9DC4-424A397BF5D5}" destId="{92E5B186-D530-46D5-8A9B-49380470E101}" srcOrd="1" destOrd="0" presId="urn:microsoft.com/office/officeart/2005/8/layout/cycle8"/>
    <dgm:cxn modelId="{F6CF8C4B-7191-4F15-B123-753717F7C1C9}" type="presOf" srcId="{81920135-66FD-4561-AB04-842E5CEB93A4}" destId="{93CA8CBC-8A7D-4F3E-8F30-7472CFB4A278}" srcOrd="0" destOrd="0" presId="urn:microsoft.com/office/officeart/2005/8/layout/cycle8"/>
    <dgm:cxn modelId="{FD10395A-357F-45A6-B613-48232B5DC21E}" srcId="{22A8C6BA-F375-4E15-B0F2-5850AD6416EA}" destId="{BDB5FB72-7402-4082-B0DE-AB5D9A810FDD}" srcOrd="2" destOrd="0" parTransId="{6381AA21-D2E0-42A6-A618-2C2D982FBC56}" sibTransId="{185A053E-D620-423A-BE9E-208BBB28C3D2}"/>
    <dgm:cxn modelId="{D634C790-A673-495A-A487-C604932E23CA}" type="presOf" srcId="{81920135-66FD-4561-AB04-842E5CEB93A4}" destId="{B0E01588-7980-4CDB-8265-E23C328075C0}" srcOrd="1" destOrd="0" presId="urn:microsoft.com/office/officeart/2005/8/layout/cycle8"/>
    <dgm:cxn modelId="{8EC623A5-EDF2-4C1E-8F19-B4D17E7E5F3D}" type="presOf" srcId="{BDB5FB72-7402-4082-B0DE-AB5D9A810FDD}" destId="{A35130CD-3D3D-45CB-BED6-973796FBE00D}" srcOrd="0" destOrd="0" presId="urn:microsoft.com/office/officeart/2005/8/layout/cycle8"/>
    <dgm:cxn modelId="{485C9EB2-8153-40B4-A97F-FBB94942D751}" srcId="{22A8C6BA-F375-4E15-B0F2-5850AD6416EA}" destId="{A32EE09D-9228-486D-AF1A-987389884E69}" srcOrd="0" destOrd="0" parTransId="{59827469-42D4-4F29-9244-86B4C81529A5}" sibTransId="{12532731-456D-4B04-BA91-9E103F6832C3}"/>
    <dgm:cxn modelId="{955997D3-362F-4EC5-894C-DB9B81775F8F}" type="presOf" srcId="{22A8C6BA-F375-4E15-B0F2-5850AD6416EA}" destId="{5CF99B44-5D04-4A8E-A365-98A822555A69}" srcOrd="0" destOrd="0" presId="urn:microsoft.com/office/officeart/2005/8/layout/cycle8"/>
    <dgm:cxn modelId="{7D1DAFDD-CDD4-477A-A8B6-F5C4D4BB02DD}" type="presOf" srcId="{A32EE09D-9228-486D-AF1A-987389884E69}" destId="{9B8034FB-29E9-4F22-AC8E-D031E713963E}" srcOrd="0" destOrd="0" presId="urn:microsoft.com/office/officeart/2005/8/layout/cycle8"/>
    <dgm:cxn modelId="{D8677BFA-6AAA-4FDA-BBCC-7197B7E165A7}" type="presOf" srcId="{41270007-F4BA-4688-BEC7-DE32F213CAA6}" destId="{25CB681B-38E4-40C1-B8BA-5C9AC13C46AC}" srcOrd="0" destOrd="0" presId="urn:microsoft.com/office/officeart/2005/8/layout/cycle8"/>
    <dgm:cxn modelId="{AF88088E-F805-4A13-8A24-783F0BEE15E4}" type="presParOf" srcId="{5CF99B44-5D04-4A8E-A365-98A822555A69}" destId="{9B8034FB-29E9-4F22-AC8E-D031E713963E}" srcOrd="0" destOrd="0" presId="urn:microsoft.com/office/officeart/2005/8/layout/cycle8"/>
    <dgm:cxn modelId="{41B8F125-3CC7-467A-B327-50A90D1265B6}" type="presParOf" srcId="{5CF99B44-5D04-4A8E-A365-98A822555A69}" destId="{0F924662-3EEB-4635-8736-9C81882DCCAC}" srcOrd="1" destOrd="0" presId="urn:microsoft.com/office/officeart/2005/8/layout/cycle8"/>
    <dgm:cxn modelId="{54817AC8-1D62-48C0-A28A-56B2A7C4274E}" type="presParOf" srcId="{5CF99B44-5D04-4A8E-A365-98A822555A69}" destId="{3865E208-C11D-43D2-9FA5-7CE0602A233C}" srcOrd="2" destOrd="0" presId="urn:microsoft.com/office/officeart/2005/8/layout/cycle8"/>
    <dgm:cxn modelId="{7838EA33-F000-4430-8A1D-9921701066A5}" type="presParOf" srcId="{5CF99B44-5D04-4A8E-A365-98A822555A69}" destId="{95D91953-5F1D-47E4-A044-EBCA11BADDC8}" srcOrd="3" destOrd="0" presId="urn:microsoft.com/office/officeart/2005/8/layout/cycle8"/>
    <dgm:cxn modelId="{135FAF97-0E41-4268-84C1-5F4F6DFB249A}" type="presParOf" srcId="{5CF99B44-5D04-4A8E-A365-98A822555A69}" destId="{C189BF8B-62CE-4DB4-869C-EBCA5146388C}" srcOrd="4" destOrd="0" presId="urn:microsoft.com/office/officeart/2005/8/layout/cycle8"/>
    <dgm:cxn modelId="{C9857866-A885-4435-A01F-BCBD5CCF7439}" type="presParOf" srcId="{5CF99B44-5D04-4A8E-A365-98A822555A69}" destId="{4F1E2008-C1A3-4337-A1F0-0BCCD71021F0}" srcOrd="5" destOrd="0" presId="urn:microsoft.com/office/officeart/2005/8/layout/cycle8"/>
    <dgm:cxn modelId="{0C5F4E83-825E-42C9-BE1C-59CBA8261E4D}" type="presParOf" srcId="{5CF99B44-5D04-4A8E-A365-98A822555A69}" destId="{2D646A2D-0EAB-4257-AC79-CB32872EF39D}" srcOrd="6" destOrd="0" presId="urn:microsoft.com/office/officeart/2005/8/layout/cycle8"/>
    <dgm:cxn modelId="{A99CB7B1-E595-4A7C-9C63-98679A703505}" type="presParOf" srcId="{5CF99B44-5D04-4A8E-A365-98A822555A69}" destId="{92E5B186-D530-46D5-8A9B-49380470E101}" srcOrd="7" destOrd="0" presId="urn:microsoft.com/office/officeart/2005/8/layout/cycle8"/>
    <dgm:cxn modelId="{FA3AE94F-FF4B-48EE-BEE0-356E80A32BCF}" type="presParOf" srcId="{5CF99B44-5D04-4A8E-A365-98A822555A69}" destId="{A35130CD-3D3D-45CB-BED6-973796FBE00D}" srcOrd="8" destOrd="0" presId="urn:microsoft.com/office/officeart/2005/8/layout/cycle8"/>
    <dgm:cxn modelId="{91A5E8AF-02B5-42E2-9BD1-743E355C9562}" type="presParOf" srcId="{5CF99B44-5D04-4A8E-A365-98A822555A69}" destId="{4696B973-BA4B-4690-8156-A4183E97842D}" srcOrd="9" destOrd="0" presId="urn:microsoft.com/office/officeart/2005/8/layout/cycle8"/>
    <dgm:cxn modelId="{6F47390F-9E2C-4493-B9FD-16A53A946383}" type="presParOf" srcId="{5CF99B44-5D04-4A8E-A365-98A822555A69}" destId="{E3A84129-A87F-412E-AEE8-A36FB6DC51C9}" srcOrd="10" destOrd="0" presId="urn:microsoft.com/office/officeart/2005/8/layout/cycle8"/>
    <dgm:cxn modelId="{4C435F57-5D5A-4C5F-8CC5-A61E927487C4}" type="presParOf" srcId="{5CF99B44-5D04-4A8E-A365-98A822555A69}" destId="{BE776F04-147D-4907-B838-12F65A85FB29}" srcOrd="11" destOrd="0" presId="urn:microsoft.com/office/officeart/2005/8/layout/cycle8"/>
    <dgm:cxn modelId="{D1ACE1EF-E25E-4D88-BBBA-FD75716F0408}" type="presParOf" srcId="{5CF99B44-5D04-4A8E-A365-98A822555A69}" destId="{93CA8CBC-8A7D-4F3E-8F30-7472CFB4A278}" srcOrd="12" destOrd="0" presId="urn:microsoft.com/office/officeart/2005/8/layout/cycle8"/>
    <dgm:cxn modelId="{735D7384-D25C-4D65-A232-CD20235EB104}" type="presParOf" srcId="{5CF99B44-5D04-4A8E-A365-98A822555A69}" destId="{5BA37CAC-06A5-401B-8A16-AAF18C441B26}" srcOrd="13" destOrd="0" presId="urn:microsoft.com/office/officeart/2005/8/layout/cycle8"/>
    <dgm:cxn modelId="{2517374C-6BE6-41A2-8EBC-B58CD0FBD9BF}" type="presParOf" srcId="{5CF99B44-5D04-4A8E-A365-98A822555A69}" destId="{FDB94A1E-80C5-4CBE-AD70-85E8575F7E44}" srcOrd="14" destOrd="0" presId="urn:microsoft.com/office/officeart/2005/8/layout/cycle8"/>
    <dgm:cxn modelId="{FDD7BCD1-3D14-47B0-AEB4-021ECC96BCD1}" type="presParOf" srcId="{5CF99B44-5D04-4A8E-A365-98A822555A69}" destId="{B0E01588-7980-4CDB-8265-E23C328075C0}" srcOrd="15" destOrd="0" presId="urn:microsoft.com/office/officeart/2005/8/layout/cycle8"/>
    <dgm:cxn modelId="{3B366B9E-26CC-473B-9824-147584AABBEF}" type="presParOf" srcId="{5CF99B44-5D04-4A8E-A365-98A822555A69}" destId="{25CB681B-38E4-40C1-B8BA-5C9AC13C46AC}" srcOrd="16" destOrd="0" presId="urn:microsoft.com/office/officeart/2005/8/layout/cycle8"/>
    <dgm:cxn modelId="{0098954C-8C97-40A4-8379-AB5EB40BEDF5}" type="presParOf" srcId="{5CF99B44-5D04-4A8E-A365-98A822555A69}" destId="{C7854032-2500-4D2F-8C45-3DE7782E7494}" srcOrd="17" destOrd="0" presId="urn:microsoft.com/office/officeart/2005/8/layout/cycle8"/>
    <dgm:cxn modelId="{9FC278A1-A203-41FE-BFE7-D4E6EAEB3402}" type="presParOf" srcId="{5CF99B44-5D04-4A8E-A365-98A822555A69}" destId="{A5DAB48E-A193-4171-9B88-40BAB3FAE0C2}" srcOrd="18" destOrd="0" presId="urn:microsoft.com/office/officeart/2005/8/layout/cycle8"/>
    <dgm:cxn modelId="{EEE9AE5C-1E90-47D1-9DC8-19EBCDB72ADD}" type="presParOf" srcId="{5CF99B44-5D04-4A8E-A365-98A822555A69}" destId="{1F570EB0-DE2D-4638-A926-E0048EB0B43C}" srcOrd="19" destOrd="0" presId="urn:microsoft.com/office/officeart/2005/8/layout/cycle8"/>
    <dgm:cxn modelId="{4DA4A437-4E68-46E9-8A89-BD41F5EA91D9}" type="presParOf" srcId="{5CF99B44-5D04-4A8E-A365-98A822555A69}" destId="{214936DA-FC07-42CB-89BA-E27021BC1620}" srcOrd="20" destOrd="0" presId="urn:microsoft.com/office/officeart/2005/8/layout/cycle8"/>
    <dgm:cxn modelId="{5ADEAF5D-B576-427B-9292-ED50F3FFA103}" type="presParOf" srcId="{5CF99B44-5D04-4A8E-A365-98A822555A69}" destId="{520EA140-609B-4455-997B-013934421B06}" srcOrd="21" destOrd="0" presId="urn:microsoft.com/office/officeart/2005/8/layout/cycle8"/>
    <dgm:cxn modelId="{92248B94-FA39-4458-ABB6-C543DA2A9375}" type="presParOf" srcId="{5CF99B44-5D04-4A8E-A365-98A822555A69}" destId="{C94CCFC5-99DD-4665-B448-01AD153371A8}" srcOrd="22" destOrd="0" presId="urn:microsoft.com/office/officeart/2005/8/layout/cycle8"/>
    <dgm:cxn modelId="{F3216BED-41B2-4C2B-9BCE-BD141C60FE88}" type="presParOf" srcId="{5CF99B44-5D04-4A8E-A365-98A822555A69}" destId="{18CB5DC6-B933-4572-986F-C5FC09CF71EA}" srcOrd="23" destOrd="0" presId="urn:microsoft.com/office/officeart/2005/8/layout/cycle8"/>
    <dgm:cxn modelId="{20F4657D-37DB-43EA-A6EE-95A48598DF30}" type="presParOf" srcId="{5CF99B44-5D04-4A8E-A365-98A822555A69}" destId="{78B06613-910D-490D-932E-1D47B0950A43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EB3588-C8C5-40E6-A721-AF80DB02C0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C5285A0-54CA-44A9-8FF6-F9206307027D}">
      <dgm:prSet/>
      <dgm:spPr/>
      <dgm:t>
        <a:bodyPr/>
        <a:lstStyle/>
        <a:p>
          <a:r>
            <a:rPr lang="en-US" dirty="0"/>
            <a:t>• GitHub: https://github.com/Krisztof0530/weblap</a:t>
          </a:r>
        </a:p>
      </dgm:t>
    </dgm:pt>
    <dgm:pt modelId="{9E45D22D-5C4A-43C3-A77D-CD0A8304EA9F}" type="parTrans" cxnId="{B3B15B7A-4BF1-4DA7-84C0-A9C4143A9CA0}">
      <dgm:prSet/>
      <dgm:spPr/>
      <dgm:t>
        <a:bodyPr/>
        <a:lstStyle/>
        <a:p>
          <a:endParaRPr lang="en-US"/>
        </a:p>
      </dgm:t>
    </dgm:pt>
    <dgm:pt modelId="{163ADE58-A586-422B-AA56-77876DB0A7C0}" type="sibTrans" cxnId="{B3B15B7A-4BF1-4DA7-84C0-A9C4143A9CA0}">
      <dgm:prSet/>
      <dgm:spPr/>
      <dgm:t>
        <a:bodyPr/>
        <a:lstStyle/>
        <a:p>
          <a:endParaRPr lang="en-US"/>
        </a:p>
      </dgm:t>
    </dgm:pt>
    <dgm:pt modelId="{A07FA3C2-5C55-451A-A760-1377330D02B1}">
      <dgm:prSet/>
      <dgm:spPr/>
      <dgm:t>
        <a:bodyPr/>
        <a:lstStyle/>
        <a:p>
          <a:r>
            <a:rPr lang="en-US"/>
            <a:t>• Weboldal: https://vizsgaproject.nhely.hu</a:t>
          </a:r>
        </a:p>
      </dgm:t>
    </dgm:pt>
    <dgm:pt modelId="{A3C4C7F2-3179-4777-875F-A1083BFA92E7}" type="parTrans" cxnId="{FFAF2E1A-3F2E-4C10-9353-BD72BEF0AA6A}">
      <dgm:prSet/>
      <dgm:spPr/>
      <dgm:t>
        <a:bodyPr/>
        <a:lstStyle/>
        <a:p>
          <a:endParaRPr lang="en-US"/>
        </a:p>
      </dgm:t>
    </dgm:pt>
    <dgm:pt modelId="{3C3C6EA9-13BE-482B-8316-9811110045BC}" type="sibTrans" cxnId="{FFAF2E1A-3F2E-4C10-9353-BD72BEF0AA6A}">
      <dgm:prSet/>
      <dgm:spPr/>
      <dgm:t>
        <a:bodyPr/>
        <a:lstStyle/>
        <a:p>
          <a:endParaRPr lang="en-US"/>
        </a:p>
      </dgm:t>
    </dgm:pt>
    <dgm:pt modelId="{F360F952-CB0E-4296-B7D5-9BBEC33FD77A}">
      <dgm:prSet/>
      <dgm:spPr/>
      <dgm:t>
        <a:bodyPr/>
        <a:lstStyle/>
        <a:p>
          <a:r>
            <a:rPr lang="en-US"/>
            <a:t>• Fiktív e-mail: kwdojo</a:t>
          </a:r>
          <a:r>
            <a:rPr lang="hu-HU"/>
            <a:t>25@gmail.com</a:t>
          </a:r>
          <a:endParaRPr lang="en-US"/>
        </a:p>
      </dgm:t>
    </dgm:pt>
    <dgm:pt modelId="{16285AE0-9797-41EE-91B2-5AB84406C0F0}" type="parTrans" cxnId="{B2BB2E70-E6D3-46DC-BD2D-CF3C4B940607}">
      <dgm:prSet/>
      <dgm:spPr/>
      <dgm:t>
        <a:bodyPr/>
        <a:lstStyle/>
        <a:p>
          <a:endParaRPr lang="en-US"/>
        </a:p>
      </dgm:t>
    </dgm:pt>
    <dgm:pt modelId="{7384B5F4-060A-4AF0-BEDF-A5A43C86F8A6}" type="sibTrans" cxnId="{B2BB2E70-E6D3-46DC-BD2D-CF3C4B940607}">
      <dgm:prSet/>
      <dgm:spPr/>
      <dgm:t>
        <a:bodyPr/>
        <a:lstStyle/>
        <a:p>
          <a:endParaRPr lang="en-US"/>
        </a:p>
      </dgm:t>
    </dgm:pt>
    <dgm:pt modelId="{FC58D874-C667-4393-9AD6-0EE0DD146915}" type="pres">
      <dgm:prSet presAssocID="{67EB3588-C8C5-40E6-A721-AF80DB02C06B}" presName="root" presStyleCnt="0">
        <dgm:presLayoutVars>
          <dgm:dir/>
          <dgm:resizeHandles val="exact"/>
        </dgm:presLayoutVars>
      </dgm:prSet>
      <dgm:spPr/>
    </dgm:pt>
    <dgm:pt modelId="{44FD409F-14D4-4E91-B29B-4C910847D6D5}" type="pres">
      <dgm:prSet presAssocID="{CC5285A0-54CA-44A9-8FF6-F9206307027D}" presName="compNode" presStyleCnt="0"/>
      <dgm:spPr/>
    </dgm:pt>
    <dgm:pt modelId="{BE901147-13C5-489B-89B8-17B0E5105578}" type="pres">
      <dgm:prSet presAssocID="{CC5285A0-54CA-44A9-8FF6-F9206307027D}" presName="bgRect" presStyleLbl="bgShp" presStyleIdx="0" presStyleCnt="3"/>
      <dgm:spPr/>
    </dgm:pt>
    <dgm:pt modelId="{0C333D0D-AE66-43EA-85EB-EF967040BD24}" type="pres">
      <dgm:prSet presAssocID="{CC5285A0-54CA-44A9-8FF6-F920630702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atmegsemmisítő"/>
        </a:ext>
      </dgm:extLst>
    </dgm:pt>
    <dgm:pt modelId="{8F36A29A-2E8F-49FB-9C7B-475125F01DC6}" type="pres">
      <dgm:prSet presAssocID="{CC5285A0-54CA-44A9-8FF6-F9206307027D}" presName="spaceRect" presStyleCnt="0"/>
      <dgm:spPr/>
    </dgm:pt>
    <dgm:pt modelId="{B26184CD-6BEE-473E-B5C9-E5D721EE3257}" type="pres">
      <dgm:prSet presAssocID="{CC5285A0-54CA-44A9-8FF6-F9206307027D}" presName="parTx" presStyleLbl="revTx" presStyleIdx="0" presStyleCnt="3">
        <dgm:presLayoutVars>
          <dgm:chMax val="0"/>
          <dgm:chPref val="0"/>
        </dgm:presLayoutVars>
      </dgm:prSet>
      <dgm:spPr/>
    </dgm:pt>
    <dgm:pt modelId="{2000CB6C-15D5-4F15-87A4-5A01D51F1B79}" type="pres">
      <dgm:prSet presAssocID="{163ADE58-A586-422B-AA56-77876DB0A7C0}" presName="sibTrans" presStyleCnt="0"/>
      <dgm:spPr/>
    </dgm:pt>
    <dgm:pt modelId="{A3057B1C-06FB-40DE-8AB6-A49A862A8E35}" type="pres">
      <dgm:prSet presAssocID="{A07FA3C2-5C55-451A-A760-1377330D02B1}" presName="compNode" presStyleCnt="0"/>
      <dgm:spPr/>
    </dgm:pt>
    <dgm:pt modelId="{DF03E704-E838-424C-B6CF-B751768993D7}" type="pres">
      <dgm:prSet presAssocID="{A07FA3C2-5C55-451A-A760-1377330D02B1}" presName="bgRect" presStyleLbl="bgShp" presStyleIdx="1" presStyleCnt="3"/>
      <dgm:spPr/>
    </dgm:pt>
    <dgm:pt modelId="{A2492E11-17A8-48A9-B297-A08A4D8CAF6D}" type="pres">
      <dgm:prSet presAssocID="{A07FA3C2-5C55-451A-A760-1377330D02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DAFDA73C-856A-45A4-AD84-9D5CD8483738}" type="pres">
      <dgm:prSet presAssocID="{A07FA3C2-5C55-451A-A760-1377330D02B1}" presName="spaceRect" presStyleCnt="0"/>
      <dgm:spPr/>
    </dgm:pt>
    <dgm:pt modelId="{B40ADFC8-C0D3-487B-883C-253B9418930C}" type="pres">
      <dgm:prSet presAssocID="{A07FA3C2-5C55-451A-A760-1377330D02B1}" presName="parTx" presStyleLbl="revTx" presStyleIdx="1" presStyleCnt="3">
        <dgm:presLayoutVars>
          <dgm:chMax val="0"/>
          <dgm:chPref val="0"/>
        </dgm:presLayoutVars>
      </dgm:prSet>
      <dgm:spPr/>
    </dgm:pt>
    <dgm:pt modelId="{D4A35040-AC2E-4B7D-BD0A-5E549DA4DE59}" type="pres">
      <dgm:prSet presAssocID="{3C3C6EA9-13BE-482B-8316-9811110045BC}" presName="sibTrans" presStyleCnt="0"/>
      <dgm:spPr/>
    </dgm:pt>
    <dgm:pt modelId="{137F8669-2382-4EF3-AA6F-A98E175E7613}" type="pres">
      <dgm:prSet presAssocID="{F360F952-CB0E-4296-B7D5-9BBEC33FD77A}" presName="compNode" presStyleCnt="0"/>
      <dgm:spPr/>
    </dgm:pt>
    <dgm:pt modelId="{6E2CD938-2D2E-44BE-9B47-D64BE2E35A6B}" type="pres">
      <dgm:prSet presAssocID="{F360F952-CB0E-4296-B7D5-9BBEC33FD77A}" presName="bgRect" presStyleLbl="bgShp" presStyleIdx="2" presStyleCnt="3"/>
      <dgm:spPr/>
    </dgm:pt>
    <dgm:pt modelId="{8082551E-8E0E-446F-95C1-83409339D89F}" type="pres">
      <dgm:prSet presAssocID="{F360F952-CB0E-4296-B7D5-9BBEC33FD7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B499F360-E662-4034-BA00-48BB0AC7C461}" type="pres">
      <dgm:prSet presAssocID="{F360F952-CB0E-4296-B7D5-9BBEC33FD77A}" presName="spaceRect" presStyleCnt="0"/>
      <dgm:spPr/>
    </dgm:pt>
    <dgm:pt modelId="{20203A07-F199-43D2-A964-8080A962D0C7}" type="pres">
      <dgm:prSet presAssocID="{F360F952-CB0E-4296-B7D5-9BBEC33FD7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AF2E1A-3F2E-4C10-9353-BD72BEF0AA6A}" srcId="{67EB3588-C8C5-40E6-A721-AF80DB02C06B}" destId="{A07FA3C2-5C55-451A-A760-1377330D02B1}" srcOrd="1" destOrd="0" parTransId="{A3C4C7F2-3179-4777-875F-A1083BFA92E7}" sibTransId="{3C3C6EA9-13BE-482B-8316-9811110045BC}"/>
    <dgm:cxn modelId="{FBD7EC31-EF90-457D-BA8F-F4F82F26642C}" type="presOf" srcId="{67EB3588-C8C5-40E6-A721-AF80DB02C06B}" destId="{FC58D874-C667-4393-9AD6-0EE0DD146915}" srcOrd="0" destOrd="0" presId="urn:microsoft.com/office/officeart/2018/2/layout/IconVerticalSolidList"/>
    <dgm:cxn modelId="{B2BB2E70-E6D3-46DC-BD2D-CF3C4B940607}" srcId="{67EB3588-C8C5-40E6-A721-AF80DB02C06B}" destId="{F360F952-CB0E-4296-B7D5-9BBEC33FD77A}" srcOrd="2" destOrd="0" parTransId="{16285AE0-9797-41EE-91B2-5AB84406C0F0}" sibTransId="{7384B5F4-060A-4AF0-BEDF-A5A43C86F8A6}"/>
    <dgm:cxn modelId="{B3B15B7A-4BF1-4DA7-84C0-A9C4143A9CA0}" srcId="{67EB3588-C8C5-40E6-A721-AF80DB02C06B}" destId="{CC5285A0-54CA-44A9-8FF6-F9206307027D}" srcOrd="0" destOrd="0" parTransId="{9E45D22D-5C4A-43C3-A77D-CD0A8304EA9F}" sibTransId="{163ADE58-A586-422B-AA56-77876DB0A7C0}"/>
    <dgm:cxn modelId="{A5DB9AC6-5EEF-4DA1-B46D-D56B1E730914}" type="presOf" srcId="{F360F952-CB0E-4296-B7D5-9BBEC33FD77A}" destId="{20203A07-F199-43D2-A964-8080A962D0C7}" srcOrd="0" destOrd="0" presId="urn:microsoft.com/office/officeart/2018/2/layout/IconVerticalSolidList"/>
    <dgm:cxn modelId="{4B72A6D8-B2AB-46D2-86C9-8C6BB2939C62}" type="presOf" srcId="{CC5285A0-54CA-44A9-8FF6-F9206307027D}" destId="{B26184CD-6BEE-473E-B5C9-E5D721EE3257}" srcOrd="0" destOrd="0" presId="urn:microsoft.com/office/officeart/2018/2/layout/IconVerticalSolidList"/>
    <dgm:cxn modelId="{4788C8FD-4B1D-4C63-BB02-65006EFBC59C}" type="presOf" srcId="{A07FA3C2-5C55-451A-A760-1377330D02B1}" destId="{B40ADFC8-C0D3-487B-883C-253B9418930C}" srcOrd="0" destOrd="0" presId="urn:microsoft.com/office/officeart/2018/2/layout/IconVerticalSolidList"/>
    <dgm:cxn modelId="{BFFF580B-CE41-45C7-84C7-52A9FDFB7675}" type="presParOf" srcId="{FC58D874-C667-4393-9AD6-0EE0DD146915}" destId="{44FD409F-14D4-4E91-B29B-4C910847D6D5}" srcOrd="0" destOrd="0" presId="urn:microsoft.com/office/officeart/2018/2/layout/IconVerticalSolidList"/>
    <dgm:cxn modelId="{3222B9E1-FD13-4742-876A-0E50EE11D4B3}" type="presParOf" srcId="{44FD409F-14D4-4E91-B29B-4C910847D6D5}" destId="{BE901147-13C5-489B-89B8-17B0E5105578}" srcOrd="0" destOrd="0" presId="urn:microsoft.com/office/officeart/2018/2/layout/IconVerticalSolidList"/>
    <dgm:cxn modelId="{41EC5C66-6CEB-430F-AC8D-0A75ACC6CB82}" type="presParOf" srcId="{44FD409F-14D4-4E91-B29B-4C910847D6D5}" destId="{0C333D0D-AE66-43EA-85EB-EF967040BD24}" srcOrd="1" destOrd="0" presId="urn:microsoft.com/office/officeart/2018/2/layout/IconVerticalSolidList"/>
    <dgm:cxn modelId="{96EA792F-9E6F-44A0-B999-DBD8D2DDFB32}" type="presParOf" srcId="{44FD409F-14D4-4E91-B29B-4C910847D6D5}" destId="{8F36A29A-2E8F-49FB-9C7B-475125F01DC6}" srcOrd="2" destOrd="0" presId="urn:microsoft.com/office/officeart/2018/2/layout/IconVerticalSolidList"/>
    <dgm:cxn modelId="{9BD8EE85-C848-4424-B32B-FE6C298F3628}" type="presParOf" srcId="{44FD409F-14D4-4E91-B29B-4C910847D6D5}" destId="{B26184CD-6BEE-473E-B5C9-E5D721EE3257}" srcOrd="3" destOrd="0" presId="urn:microsoft.com/office/officeart/2018/2/layout/IconVerticalSolidList"/>
    <dgm:cxn modelId="{E2486773-5BBF-4869-B446-0806BB651247}" type="presParOf" srcId="{FC58D874-C667-4393-9AD6-0EE0DD146915}" destId="{2000CB6C-15D5-4F15-87A4-5A01D51F1B79}" srcOrd="1" destOrd="0" presId="urn:microsoft.com/office/officeart/2018/2/layout/IconVerticalSolidList"/>
    <dgm:cxn modelId="{54F8B04F-0B4E-4B1E-A97D-75D526B2E940}" type="presParOf" srcId="{FC58D874-C667-4393-9AD6-0EE0DD146915}" destId="{A3057B1C-06FB-40DE-8AB6-A49A862A8E35}" srcOrd="2" destOrd="0" presId="urn:microsoft.com/office/officeart/2018/2/layout/IconVerticalSolidList"/>
    <dgm:cxn modelId="{A12D6319-4BA0-4216-A4CD-CAA01A828120}" type="presParOf" srcId="{A3057B1C-06FB-40DE-8AB6-A49A862A8E35}" destId="{DF03E704-E838-424C-B6CF-B751768993D7}" srcOrd="0" destOrd="0" presId="urn:microsoft.com/office/officeart/2018/2/layout/IconVerticalSolidList"/>
    <dgm:cxn modelId="{B42A14F4-A5BB-4813-ACB0-8F3EDB4F74AA}" type="presParOf" srcId="{A3057B1C-06FB-40DE-8AB6-A49A862A8E35}" destId="{A2492E11-17A8-48A9-B297-A08A4D8CAF6D}" srcOrd="1" destOrd="0" presId="urn:microsoft.com/office/officeart/2018/2/layout/IconVerticalSolidList"/>
    <dgm:cxn modelId="{48DFDE44-3DF3-4072-A257-9EE40E331E31}" type="presParOf" srcId="{A3057B1C-06FB-40DE-8AB6-A49A862A8E35}" destId="{DAFDA73C-856A-45A4-AD84-9D5CD8483738}" srcOrd="2" destOrd="0" presId="urn:microsoft.com/office/officeart/2018/2/layout/IconVerticalSolidList"/>
    <dgm:cxn modelId="{69E8030E-1EA3-4C5B-AFDA-E7C829E42D39}" type="presParOf" srcId="{A3057B1C-06FB-40DE-8AB6-A49A862A8E35}" destId="{B40ADFC8-C0D3-487B-883C-253B9418930C}" srcOrd="3" destOrd="0" presId="urn:microsoft.com/office/officeart/2018/2/layout/IconVerticalSolidList"/>
    <dgm:cxn modelId="{81B7A6D1-80F5-49FF-939E-48049952A2B4}" type="presParOf" srcId="{FC58D874-C667-4393-9AD6-0EE0DD146915}" destId="{D4A35040-AC2E-4B7D-BD0A-5E549DA4DE59}" srcOrd="3" destOrd="0" presId="urn:microsoft.com/office/officeart/2018/2/layout/IconVerticalSolidList"/>
    <dgm:cxn modelId="{6AB022DE-12B6-4925-A6DA-1396A94808E9}" type="presParOf" srcId="{FC58D874-C667-4393-9AD6-0EE0DD146915}" destId="{137F8669-2382-4EF3-AA6F-A98E175E7613}" srcOrd="4" destOrd="0" presId="urn:microsoft.com/office/officeart/2018/2/layout/IconVerticalSolidList"/>
    <dgm:cxn modelId="{E941D374-098A-4DB5-8D3F-C67380D74392}" type="presParOf" srcId="{137F8669-2382-4EF3-AA6F-A98E175E7613}" destId="{6E2CD938-2D2E-44BE-9B47-D64BE2E35A6B}" srcOrd="0" destOrd="0" presId="urn:microsoft.com/office/officeart/2018/2/layout/IconVerticalSolidList"/>
    <dgm:cxn modelId="{24A95B16-F05D-4111-AD10-5736DE750098}" type="presParOf" srcId="{137F8669-2382-4EF3-AA6F-A98E175E7613}" destId="{8082551E-8E0E-446F-95C1-83409339D89F}" srcOrd="1" destOrd="0" presId="urn:microsoft.com/office/officeart/2018/2/layout/IconVerticalSolidList"/>
    <dgm:cxn modelId="{C5B23609-3020-484D-B3A7-1F630D754919}" type="presParOf" srcId="{137F8669-2382-4EF3-AA6F-A98E175E7613}" destId="{B499F360-E662-4034-BA00-48BB0AC7C461}" srcOrd="2" destOrd="0" presId="urn:microsoft.com/office/officeart/2018/2/layout/IconVerticalSolidList"/>
    <dgm:cxn modelId="{B18F854B-5BD3-480A-A35B-89297D7501FF}" type="presParOf" srcId="{137F8669-2382-4EF3-AA6F-A98E175E7613}" destId="{20203A07-F199-43D2-A964-8080A962D0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A925D-4AD9-44F8-AAAA-E63A18F7B201}">
      <dsp:nvSpPr>
        <dsp:cNvPr id="0" name=""/>
        <dsp:cNvSpPr/>
      </dsp:nvSpPr>
      <dsp:spPr>
        <a:xfrm>
          <a:off x="0" y="8302"/>
          <a:ext cx="5124450" cy="12916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KW Dojo </a:t>
          </a:r>
          <a:r>
            <a:rPr lang="en-US" sz="2300" kern="1200" dirty="0" err="1"/>
            <a:t>egy</a:t>
          </a:r>
          <a:r>
            <a:rPr lang="en-US" sz="2300" kern="1200" dirty="0"/>
            <a:t> </a:t>
          </a:r>
          <a:r>
            <a:rPr lang="en-US" sz="2300" kern="1200" dirty="0" err="1"/>
            <a:t>képzeletbeli</a:t>
          </a:r>
          <a:r>
            <a:rPr lang="en-US" sz="2300" kern="1200" dirty="0"/>
            <a:t> </a:t>
          </a:r>
          <a:r>
            <a:rPr lang="en-US" sz="2300" kern="1200" dirty="0" err="1"/>
            <a:t>japán</a:t>
          </a:r>
          <a:r>
            <a:rPr lang="en-US" sz="2300" kern="1200" dirty="0"/>
            <a:t> </a:t>
          </a:r>
          <a:r>
            <a:rPr lang="en-US" sz="2300" kern="1200" dirty="0" err="1"/>
            <a:t>harcművészeti</a:t>
          </a:r>
          <a:r>
            <a:rPr lang="en-US" sz="2300" kern="1200" dirty="0"/>
            <a:t> </a:t>
          </a:r>
          <a:r>
            <a:rPr lang="en-US" sz="2300" kern="1200" dirty="0" err="1"/>
            <a:t>központ</a:t>
          </a:r>
          <a:r>
            <a:rPr lang="en-US" sz="2300" kern="1200" dirty="0"/>
            <a:t> </a:t>
          </a:r>
          <a:r>
            <a:rPr lang="en-US" sz="2300" kern="1200" dirty="0" err="1"/>
            <a:t>weboldala</a:t>
          </a:r>
          <a:r>
            <a:rPr lang="en-US" sz="2300" kern="1200" dirty="0"/>
            <a:t>.</a:t>
          </a:r>
        </a:p>
      </dsp:txBody>
      <dsp:txXfrm>
        <a:off x="63055" y="71357"/>
        <a:ext cx="4998340" cy="1165570"/>
      </dsp:txXfrm>
    </dsp:sp>
    <dsp:sp modelId="{6A2FC288-EF7A-4A1F-9156-48B2EC448C92}">
      <dsp:nvSpPr>
        <dsp:cNvPr id="0" name=""/>
        <dsp:cNvSpPr/>
      </dsp:nvSpPr>
      <dsp:spPr>
        <a:xfrm>
          <a:off x="0" y="1366222"/>
          <a:ext cx="5124450" cy="1291680"/>
        </a:xfrm>
        <a:prstGeom prst="roundRect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Célunk egy modern, átlátható és informatív platform létrehozása,</a:t>
          </a:r>
        </a:p>
      </dsp:txBody>
      <dsp:txXfrm>
        <a:off x="63055" y="1429277"/>
        <a:ext cx="4998340" cy="1165570"/>
      </dsp:txXfrm>
    </dsp:sp>
    <dsp:sp modelId="{ED4BEBE8-782B-4282-A122-4360266757D5}">
      <dsp:nvSpPr>
        <dsp:cNvPr id="0" name=""/>
        <dsp:cNvSpPr/>
      </dsp:nvSpPr>
      <dsp:spPr>
        <a:xfrm>
          <a:off x="0" y="2724142"/>
          <a:ext cx="5124450" cy="1291680"/>
        </a:xfrm>
        <a:prstGeom prst="roundRect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amely a Kyokushin Karate, Kendó és Kudó szakágakat mutatja be.</a:t>
          </a:r>
        </a:p>
      </dsp:txBody>
      <dsp:txXfrm>
        <a:off x="63055" y="2787197"/>
        <a:ext cx="4998340" cy="1165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7A84D-65B8-41C9-885E-7EAC24EB724B}">
      <dsp:nvSpPr>
        <dsp:cNvPr id="0" name=""/>
        <dsp:cNvSpPr/>
      </dsp:nvSpPr>
      <dsp:spPr>
        <a:xfrm>
          <a:off x="0" y="82822"/>
          <a:ext cx="8115300" cy="9149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8 </a:t>
          </a:r>
          <a:r>
            <a:rPr lang="en-US" sz="2300" kern="1200" dirty="0" err="1"/>
            <a:t>év</a:t>
          </a:r>
          <a:r>
            <a:rPr lang="en-US" sz="2300" kern="1200" dirty="0"/>
            <a:t> </a:t>
          </a:r>
          <a:r>
            <a:rPr lang="en-US" sz="2300" kern="1200" dirty="0" err="1"/>
            <a:t>feletti</a:t>
          </a:r>
          <a:r>
            <a:rPr lang="en-US" sz="2300" kern="1200" dirty="0"/>
            <a:t> </a:t>
          </a:r>
          <a:r>
            <a:rPr lang="en-US" sz="2300" kern="1200" dirty="0" err="1"/>
            <a:t>gyerekek</a:t>
          </a:r>
          <a:r>
            <a:rPr lang="en-US" sz="2300" kern="1200" dirty="0"/>
            <a:t>, </a:t>
          </a:r>
          <a:r>
            <a:rPr lang="en-US" sz="2300" kern="1200" dirty="0" err="1"/>
            <a:t>akik</a:t>
          </a:r>
          <a:r>
            <a:rPr lang="en-US" sz="2300" kern="1200" dirty="0"/>
            <a:t> </a:t>
          </a:r>
          <a:r>
            <a:rPr lang="en-US" sz="2300" kern="1200" dirty="0" err="1"/>
            <a:t>harcművészetet</a:t>
          </a:r>
          <a:r>
            <a:rPr lang="en-US" sz="2300" kern="1200" dirty="0"/>
            <a:t> </a:t>
          </a:r>
          <a:r>
            <a:rPr lang="en-US" sz="2300" kern="1200" dirty="0" err="1"/>
            <a:t>szeretnének</a:t>
          </a:r>
          <a:r>
            <a:rPr lang="en-US" sz="2300" kern="1200" dirty="0"/>
            <a:t> </a:t>
          </a:r>
          <a:r>
            <a:rPr lang="en-US" sz="2300" kern="1200" dirty="0" err="1"/>
            <a:t>tanulni</a:t>
          </a:r>
          <a:r>
            <a:rPr lang="en-US" sz="2300" kern="1200" dirty="0"/>
            <a:t>.</a:t>
          </a:r>
        </a:p>
      </dsp:txBody>
      <dsp:txXfrm>
        <a:off x="44664" y="127486"/>
        <a:ext cx="8025972" cy="825612"/>
      </dsp:txXfrm>
    </dsp:sp>
    <dsp:sp modelId="{C2188916-C227-4A7C-B5A7-EFEFF83A796F}">
      <dsp:nvSpPr>
        <dsp:cNvPr id="0" name=""/>
        <dsp:cNvSpPr/>
      </dsp:nvSpPr>
      <dsp:spPr>
        <a:xfrm>
          <a:off x="0" y="1064002"/>
          <a:ext cx="8115300" cy="9149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Felnőttek, újrakezdők, hobbi és versenysportolók.</a:t>
          </a:r>
        </a:p>
      </dsp:txBody>
      <dsp:txXfrm>
        <a:off x="44664" y="1108666"/>
        <a:ext cx="8025972" cy="825612"/>
      </dsp:txXfrm>
    </dsp:sp>
    <dsp:sp modelId="{9D594CA5-7E29-4D8F-8655-A01E1639753E}">
      <dsp:nvSpPr>
        <dsp:cNvPr id="0" name=""/>
        <dsp:cNvSpPr/>
      </dsp:nvSpPr>
      <dsp:spPr>
        <a:xfrm>
          <a:off x="0" y="2045182"/>
          <a:ext cx="8115300" cy="9149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Szülők, akik sportos közösséget keresnek gyermeküknek.</a:t>
          </a:r>
        </a:p>
      </dsp:txBody>
      <dsp:txXfrm>
        <a:off x="44664" y="2089846"/>
        <a:ext cx="8025972" cy="825612"/>
      </dsp:txXfrm>
    </dsp:sp>
    <dsp:sp modelId="{AF3C540D-016E-4634-9461-3CA171694A42}">
      <dsp:nvSpPr>
        <dsp:cNvPr id="0" name=""/>
        <dsp:cNvSpPr/>
      </dsp:nvSpPr>
      <dsp:spPr>
        <a:xfrm>
          <a:off x="0" y="3026362"/>
          <a:ext cx="8115300" cy="9149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Látogatók, érdeklődők, leendő tagok.</a:t>
          </a:r>
        </a:p>
      </dsp:txBody>
      <dsp:txXfrm>
        <a:off x="44664" y="3071026"/>
        <a:ext cx="8025972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A3D12-D29F-4A22-8DC9-6CABA9232058}">
      <dsp:nvSpPr>
        <dsp:cNvPr id="0" name=""/>
        <dsp:cNvSpPr/>
      </dsp:nvSpPr>
      <dsp:spPr>
        <a:xfrm>
          <a:off x="0" y="518764"/>
          <a:ext cx="795655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 err="1"/>
            <a:t>Könnyen</a:t>
          </a:r>
          <a:r>
            <a:rPr lang="en-US" sz="2900" kern="1200" dirty="0"/>
            <a:t> </a:t>
          </a:r>
          <a:r>
            <a:rPr lang="en-US" sz="2900" kern="1200" dirty="0" err="1"/>
            <a:t>kezelhető</a:t>
          </a:r>
          <a:r>
            <a:rPr lang="en-US" sz="2900" kern="1200" dirty="0"/>
            <a:t> </a:t>
          </a:r>
          <a:r>
            <a:rPr lang="en-US" sz="2900" kern="1200" dirty="0" err="1"/>
            <a:t>adminfelület</a:t>
          </a:r>
          <a:r>
            <a:rPr lang="en-US" sz="2900" kern="1200" dirty="0"/>
            <a:t>.</a:t>
          </a:r>
        </a:p>
      </dsp:txBody>
      <dsp:txXfrm>
        <a:off x="33955" y="552719"/>
        <a:ext cx="7888640" cy="627655"/>
      </dsp:txXfrm>
    </dsp:sp>
    <dsp:sp modelId="{8AD1B3E4-63EC-4239-BF52-47637F27E4B9}">
      <dsp:nvSpPr>
        <dsp:cNvPr id="0" name=""/>
        <dsp:cNvSpPr/>
      </dsp:nvSpPr>
      <dsp:spPr>
        <a:xfrm>
          <a:off x="0" y="1297849"/>
          <a:ext cx="795655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Bővíthető funkciók (pluginok, sablonok).</a:t>
          </a:r>
        </a:p>
      </dsp:txBody>
      <dsp:txXfrm>
        <a:off x="33955" y="1331804"/>
        <a:ext cx="7888640" cy="627655"/>
      </dsp:txXfrm>
    </dsp:sp>
    <dsp:sp modelId="{E7BE92C4-8DB1-4B8A-9745-B7AC6CD47576}">
      <dsp:nvSpPr>
        <dsp:cNvPr id="0" name=""/>
        <dsp:cNvSpPr/>
      </dsp:nvSpPr>
      <dsp:spPr>
        <a:xfrm>
          <a:off x="0" y="2076935"/>
          <a:ext cx="795655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Reszponzív dizájn támogatás.</a:t>
          </a:r>
        </a:p>
      </dsp:txBody>
      <dsp:txXfrm>
        <a:off x="33955" y="2110890"/>
        <a:ext cx="7888640" cy="627655"/>
      </dsp:txXfrm>
    </dsp:sp>
    <dsp:sp modelId="{2D967F23-C56E-469E-B155-1A457AD8533E}">
      <dsp:nvSpPr>
        <dsp:cNvPr id="0" name=""/>
        <dsp:cNvSpPr/>
      </dsp:nvSpPr>
      <dsp:spPr>
        <a:xfrm>
          <a:off x="0" y="2856020"/>
          <a:ext cx="795655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Közösségi támogatás és dokumentáció.</a:t>
          </a:r>
        </a:p>
      </dsp:txBody>
      <dsp:txXfrm>
        <a:off x="33955" y="2889975"/>
        <a:ext cx="7888640" cy="627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06E92-F154-4CDE-B272-EAD0144A93DA}">
      <dsp:nvSpPr>
        <dsp:cNvPr id="0" name=""/>
        <dsp:cNvSpPr/>
      </dsp:nvSpPr>
      <dsp:spPr>
        <a:xfrm>
          <a:off x="0" y="3119022"/>
          <a:ext cx="8115300" cy="4093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• All-in-One WP Migration – költöztetés</a:t>
          </a:r>
          <a:endParaRPr lang="en-US" sz="1400" kern="1200"/>
        </a:p>
      </dsp:txBody>
      <dsp:txXfrm>
        <a:off x="0" y="3119022"/>
        <a:ext cx="8115300" cy="409369"/>
      </dsp:txXfrm>
    </dsp:sp>
    <dsp:sp modelId="{DFBD955A-C403-44EA-8CCD-FD9A3AB47B9A}">
      <dsp:nvSpPr>
        <dsp:cNvPr id="0" name=""/>
        <dsp:cNvSpPr/>
      </dsp:nvSpPr>
      <dsp:spPr>
        <a:xfrm rot="10800000">
          <a:off x="0" y="2495551"/>
          <a:ext cx="8115300" cy="629611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• WP Fastest Cache – gyorsítás</a:t>
          </a:r>
          <a:endParaRPr lang="en-US" sz="1400" kern="1200"/>
        </a:p>
      </dsp:txBody>
      <dsp:txXfrm rot="10800000">
        <a:off x="0" y="2495551"/>
        <a:ext cx="8115300" cy="409102"/>
      </dsp:txXfrm>
    </dsp:sp>
    <dsp:sp modelId="{62F68A42-B580-4831-ABB8-EC78DBC71E49}">
      <dsp:nvSpPr>
        <dsp:cNvPr id="0" name=""/>
        <dsp:cNvSpPr/>
      </dsp:nvSpPr>
      <dsp:spPr>
        <a:xfrm rot="10800000">
          <a:off x="0" y="1872081"/>
          <a:ext cx="8115300" cy="62961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• Google Maps beágyazás</a:t>
          </a:r>
          <a:endParaRPr lang="en-US" sz="1400" kern="1200"/>
        </a:p>
      </dsp:txBody>
      <dsp:txXfrm rot="10800000">
        <a:off x="0" y="1872081"/>
        <a:ext cx="8115300" cy="409102"/>
      </dsp:txXfrm>
    </dsp:sp>
    <dsp:sp modelId="{614C4727-71D2-4A99-8776-534F0E21EFBD}">
      <dsp:nvSpPr>
        <dsp:cNvPr id="0" name=""/>
        <dsp:cNvSpPr/>
      </dsp:nvSpPr>
      <dsp:spPr>
        <a:xfrm rot="10800000">
          <a:off x="0" y="1248610"/>
          <a:ext cx="8115300" cy="629611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• Ultimate Member (bejelentkezés)</a:t>
          </a:r>
          <a:endParaRPr lang="en-US" sz="1400" kern="1200"/>
        </a:p>
      </dsp:txBody>
      <dsp:txXfrm rot="10800000">
        <a:off x="0" y="1248610"/>
        <a:ext cx="8115300" cy="409102"/>
      </dsp:txXfrm>
    </dsp:sp>
    <dsp:sp modelId="{00825EA8-9F10-4F61-BCA3-5181B0C8FA14}">
      <dsp:nvSpPr>
        <dsp:cNvPr id="0" name=""/>
        <dsp:cNvSpPr/>
      </dsp:nvSpPr>
      <dsp:spPr>
        <a:xfrm rot="10800000">
          <a:off x="0" y="625140"/>
          <a:ext cx="8115300" cy="629611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/>
            <a:t>• Mega Menu</a:t>
          </a:r>
          <a:endParaRPr lang="en-US" sz="1400" kern="1200"/>
        </a:p>
      </dsp:txBody>
      <dsp:txXfrm rot="10800000">
        <a:off x="0" y="625140"/>
        <a:ext cx="8115300" cy="409102"/>
      </dsp:txXfrm>
    </dsp:sp>
    <dsp:sp modelId="{8601A5E6-2809-43ED-BE0E-963F77514423}">
      <dsp:nvSpPr>
        <dsp:cNvPr id="0" name=""/>
        <dsp:cNvSpPr/>
      </dsp:nvSpPr>
      <dsp:spPr>
        <a:xfrm rot="10800000">
          <a:off x="0" y="1669"/>
          <a:ext cx="8115300" cy="629611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• </a:t>
          </a:r>
          <a:r>
            <a:rPr lang="hu-HU" sz="1400" kern="1200" dirty="0" err="1"/>
            <a:t>Elementor</a:t>
          </a:r>
          <a:r>
            <a:rPr lang="hu-HU" sz="1400" kern="1200" dirty="0"/>
            <a:t> Page </a:t>
          </a:r>
          <a:r>
            <a:rPr lang="hu-HU" sz="1400" kern="1200" dirty="0" err="1"/>
            <a:t>Builder</a:t>
          </a:r>
          <a:endParaRPr lang="en-US" sz="1400" kern="1200" dirty="0"/>
        </a:p>
      </dsp:txBody>
      <dsp:txXfrm rot="10800000">
        <a:off x="0" y="1669"/>
        <a:ext cx="8115300" cy="409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9F2D4-840C-4932-B799-D93081EE8FB6}">
      <dsp:nvSpPr>
        <dsp:cNvPr id="0" name=""/>
        <dsp:cNvSpPr/>
      </dsp:nvSpPr>
      <dsp:spPr>
        <a:xfrm>
          <a:off x="494124" y="868470"/>
          <a:ext cx="806835" cy="80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DA563-92D7-4AE6-8880-CD69156418E6}">
      <dsp:nvSpPr>
        <dsp:cNvPr id="0" name=""/>
        <dsp:cNvSpPr/>
      </dsp:nvSpPr>
      <dsp:spPr>
        <a:xfrm>
          <a:off x="1058" y="1944404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Canva – logó, ikonok, borítóképek szerkesztése.</a:t>
          </a:r>
        </a:p>
      </dsp:txBody>
      <dsp:txXfrm>
        <a:off x="1058" y="1944404"/>
        <a:ext cx="1792968" cy="717187"/>
      </dsp:txXfrm>
    </dsp:sp>
    <dsp:sp modelId="{882BF902-C9A8-4B67-B7F3-347992BB9EB9}">
      <dsp:nvSpPr>
        <dsp:cNvPr id="0" name=""/>
        <dsp:cNvSpPr/>
      </dsp:nvSpPr>
      <dsp:spPr>
        <a:xfrm>
          <a:off x="2600862" y="868470"/>
          <a:ext cx="806835" cy="80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36689-74B0-4A6F-9CF4-619266B884E7}">
      <dsp:nvSpPr>
        <dsp:cNvPr id="0" name=""/>
        <dsp:cNvSpPr/>
      </dsp:nvSpPr>
      <dsp:spPr>
        <a:xfrm>
          <a:off x="2107796" y="1944404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Google Docs – szövegezés, vázlatkészítés.</a:t>
          </a:r>
        </a:p>
      </dsp:txBody>
      <dsp:txXfrm>
        <a:off x="2107796" y="1944404"/>
        <a:ext cx="1792968" cy="717187"/>
      </dsp:txXfrm>
    </dsp:sp>
    <dsp:sp modelId="{F284CD36-18E3-4F5C-9D5A-9E1B040A78D7}">
      <dsp:nvSpPr>
        <dsp:cNvPr id="0" name=""/>
        <dsp:cNvSpPr/>
      </dsp:nvSpPr>
      <dsp:spPr>
        <a:xfrm>
          <a:off x="4707601" y="868470"/>
          <a:ext cx="806835" cy="80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B6385-85D1-4C02-8061-CA3B28B65A0C}">
      <dsp:nvSpPr>
        <dsp:cNvPr id="0" name=""/>
        <dsp:cNvSpPr/>
      </dsp:nvSpPr>
      <dsp:spPr>
        <a:xfrm>
          <a:off x="4214534" y="1944404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PowerPoint – prezentációkészítés a vizsgához.</a:t>
          </a:r>
        </a:p>
      </dsp:txBody>
      <dsp:txXfrm>
        <a:off x="4214534" y="1944404"/>
        <a:ext cx="1792968" cy="717187"/>
      </dsp:txXfrm>
    </dsp:sp>
    <dsp:sp modelId="{8C1DC819-6928-4464-AB6D-400ED6C281A1}">
      <dsp:nvSpPr>
        <dsp:cNvPr id="0" name=""/>
        <dsp:cNvSpPr/>
      </dsp:nvSpPr>
      <dsp:spPr>
        <a:xfrm>
          <a:off x="6814339" y="868470"/>
          <a:ext cx="806835" cy="80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58981-21C8-434A-A66A-E363BC744BCD}">
      <dsp:nvSpPr>
        <dsp:cNvPr id="0" name=""/>
        <dsp:cNvSpPr/>
      </dsp:nvSpPr>
      <dsp:spPr>
        <a:xfrm>
          <a:off x="6321273" y="1944404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GitHub – verziókezelés, README.md feltöltés.</a:t>
          </a:r>
        </a:p>
      </dsp:txBody>
      <dsp:txXfrm>
        <a:off x="6321273" y="1944404"/>
        <a:ext cx="1792968" cy="717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034FB-29E9-4F22-AC8E-D031E713963E}">
      <dsp:nvSpPr>
        <dsp:cNvPr id="0" name=""/>
        <dsp:cNvSpPr/>
      </dsp:nvSpPr>
      <dsp:spPr>
        <a:xfrm>
          <a:off x="440914" y="439512"/>
          <a:ext cx="4034515" cy="4034515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• 1. ötletterv és névadás</a:t>
          </a:r>
          <a:endParaRPr lang="en-US" sz="1100" kern="1200"/>
        </a:p>
      </dsp:txBody>
      <dsp:txXfrm>
        <a:off x="2545587" y="1117695"/>
        <a:ext cx="1296808" cy="864539"/>
      </dsp:txXfrm>
    </dsp:sp>
    <dsp:sp modelId="{C189BF8B-62CE-4DB4-869C-EBCA5146388C}">
      <dsp:nvSpPr>
        <dsp:cNvPr id="0" name=""/>
        <dsp:cNvSpPr/>
      </dsp:nvSpPr>
      <dsp:spPr>
        <a:xfrm>
          <a:off x="475496" y="547099"/>
          <a:ext cx="4034515" cy="4034515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5">
                <a:hueOff val="581886"/>
                <a:satOff val="1939"/>
                <a:lumOff val="220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581886"/>
                <a:satOff val="1939"/>
                <a:lumOff val="220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• 2. dizájnterv és menüstruktúra</a:t>
          </a:r>
          <a:endParaRPr lang="en-US" sz="1100" kern="1200"/>
        </a:p>
      </dsp:txBody>
      <dsp:txXfrm>
        <a:off x="3073916" y="2390488"/>
        <a:ext cx="1200748" cy="960599"/>
      </dsp:txXfrm>
    </dsp:sp>
    <dsp:sp modelId="{A35130CD-3D3D-45CB-BED6-973796FBE00D}">
      <dsp:nvSpPr>
        <dsp:cNvPr id="0" name=""/>
        <dsp:cNvSpPr/>
      </dsp:nvSpPr>
      <dsp:spPr>
        <a:xfrm>
          <a:off x="384239" y="613380"/>
          <a:ext cx="4034515" cy="4034515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• 3. oldalépítés CMS-ben</a:t>
          </a:r>
          <a:endParaRPr lang="en-US" sz="1100" kern="1200"/>
        </a:p>
      </dsp:txBody>
      <dsp:txXfrm>
        <a:off x="1825138" y="3447147"/>
        <a:ext cx="1152718" cy="1056658"/>
      </dsp:txXfrm>
    </dsp:sp>
    <dsp:sp modelId="{93CA8CBC-8A7D-4F3E-8F30-7472CFB4A278}">
      <dsp:nvSpPr>
        <dsp:cNvPr id="0" name=""/>
        <dsp:cNvSpPr/>
      </dsp:nvSpPr>
      <dsp:spPr>
        <a:xfrm>
          <a:off x="292982" y="547099"/>
          <a:ext cx="4034515" cy="4034515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1745659"/>
                <a:satOff val="5816"/>
                <a:lumOff val="661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745659"/>
                <a:satOff val="5816"/>
                <a:lumOff val="661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• 4. tartalomfeltöltés és tesztelés</a:t>
          </a:r>
          <a:endParaRPr lang="en-US" sz="1100" kern="1200"/>
        </a:p>
      </dsp:txBody>
      <dsp:txXfrm>
        <a:off x="528329" y="2390488"/>
        <a:ext cx="1200748" cy="960599"/>
      </dsp:txXfrm>
    </dsp:sp>
    <dsp:sp modelId="{25CB681B-38E4-40C1-B8BA-5C9AC13C46AC}">
      <dsp:nvSpPr>
        <dsp:cNvPr id="0" name=""/>
        <dsp:cNvSpPr/>
      </dsp:nvSpPr>
      <dsp:spPr>
        <a:xfrm>
          <a:off x="327564" y="439512"/>
          <a:ext cx="4034515" cy="4034515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/>
            <a:t>• 5. feltöltés GitHub és Nethely tárhelyre</a:t>
          </a:r>
          <a:endParaRPr lang="en-US" sz="1100" kern="1200"/>
        </a:p>
      </dsp:txBody>
      <dsp:txXfrm>
        <a:off x="960599" y="1117695"/>
        <a:ext cx="1296808" cy="864539"/>
      </dsp:txXfrm>
    </dsp:sp>
    <dsp:sp modelId="{214936DA-FC07-42CB-89BA-E27021BC1620}">
      <dsp:nvSpPr>
        <dsp:cNvPr id="0" name=""/>
        <dsp:cNvSpPr/>
      </dsp:nvSpPr>
      <dsp:spPr>
        <a:xfrm>
          <a:off x="190969" y="189756"/>
          <a:ext cx="4534027" cy="4534027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EA140-609B-4455-997B-013934421B06}">
      <dsp:nvSpPr>
        <dsp:cNvPr id="0" name=""/>
        <dsp:cNvSpPr/>
      </dsp:nvSpPr>
      <dsp:spPr>
        <a:xfrm>
          <a:off x="226019" y="297308"/>
          <a:ext cx="4534027" cy="4534027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5">
                <a:hueOff val="581886"/>
                <a:satOff val="1939"/>
                <a:lumOff val="220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581886"/>
                <a:satOff val="1939"/>
                <a:lumOff val="220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4CCFC5-99DD-4665-B448-01AD153371A8}">
      <dsp:nvSpPr>
        <dsp:cNvPr id="0" name=""/>
        <dsp:cNvSpPr/>
      </dsp:nvSpPr>
      <dsp:spPr>
        <a:xfrm>
          <a:off x="134483" y="363792"/>
          <a:ext cx="4534027" cy="4534027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CB5DC6-B933-4572-986F-C5FC09CF71EA}">
      <dsp:nvSpPr>
        <dsp:cNvPr id="0" name=""/>
        <dsp:cNvSpPr/>
      </dsp:nvSpPr>
      <dsp:spPr>
        <a:xfrm>
          <a:off x="42948" y="297308"/>
          <a:ext cx="4534027" cy="4534027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5">
                <a:hueOff val="1745659"/>
                <a:satOff val="5816"/>
                <a:lumOff val="661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745659"/>
                <a:satOff val="5816"/>
                <a:lumOff val="661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06613-910D-490D-932E-1D47B0950A43}">
      <dsp:nvSpPr>
        <dsp:cNvPr id="0" name=""/>
        <dsp:cNvSpPr/>
      </dsp:nvSpPr>
      <dsp:spPr>
        <a:xfrm>
          <a:off x="77998" y="189756"/>
          <a:ext cx="4534027" cy="453402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01147-13C5-489B-89B8-17B0E5105578}">
      <dsp:nvSpPr>
        <dsp:cNvPr id="0" name=""/>
        <dsp:cNvSpPr/>
      </dsp:nvSpPr>
      <dsp:spPr>
        <a:xfrm>
          <a:off x="0" y="430"/>
          <a:ext cx="81153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33D0D-AE66-43EA-85EB-EF967040BD24}">
      <dsp:nvSpPr>
        <dsp:cNvPr id="0" name=""/>
        <dsp:cNvSpPr/>
      </dsp:nvSpPr>
      <dsp:spPr>
        <a:xfrm>
          <a:off x="305023" y="227308"/>
          <a:ext cx="554588" cy="554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184CD-6BEE-473E-B5C9-E5D721EE3257}">
      <dsp:nvSpPr>
        <dsp:cNvPr id="0" name=""/>
        <dsp:cNvSpPr/>
      </dsp:nvSpPr>
      <dsp:spPr>
        <a:xfrm>
          <a:off x="1164636" y="430"/>
          <a:ext cx="69506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GitHub: https://github.com/Krisztof0530/weblap</a:t>
          </a:r>
        </a:p>
      </dsp:txBody>
      <dsp:txXfrm>
        <a:off x="1164636" y="430"/>
        <a:ext cx="6950663" cy="1008342"/>
      </dsp:txXfrm>
    </dsp:sp>
    <dsp:sp modelId="{DF03E704-E838-424C-B6CF-B751768993D7}">
      <dsp:nvSpPr>
        <dsp:cNvPr id="0" name=""/>
        <dsp:cNvSpPr/>
      </dsp:nvSpPr>
      <dsp:spPr>
        <a:xfrm>
          <a:off x="0" y="1260859"/>
          <a:ext cx="81153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92E11-17A8-48A9-B297-A08A4D8CAF6D}">
      <dsp:nvSpPr>
        <dsp:cNvPr id="0" name=""/>
        <dsp:cNvSpPr/>
      </dsp:nvSpPr>
      <dsp:spPr>
        <a:xfrm>
          <a:off x="305023" y="1487736"/>
          <a:ext cx="554588" cy="554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ADFC8-C0D3-487B-883C-253B9418930C}">
      <dsp:nvSpPr>
        <dsp:cNvPr id="0" name=""/>
        <dsp:cNvSpPr/>
      </dsp:nvSpPr>
      <dsp:spPr>
        <a:xfrm>
          <a:off x="1164636" y="1260859"/>
          <a:ext cx="69506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Weboldal: https://vizsgaproject.nhely.hu</a:t>
          </a:r>
        </a:p>
      </dsp:txBody>
      <dsp:txXfrm>
        <a:off x="1164636" y="1260859"/>
        <a:ext cx="6950663" cy="1008342"/>
      </dsp:txXfrm>
    </dsp:sp>
    <dsp:sp modelId="{6E2CD938-2D2E-44BE-9B47-D64BE2E35A6B}">
      <dsp:nvSpPr>
        <dsp:cNvPr id="0" name=""/>
        <dsp:cNvSpPr/>
      </dsp:nvSpPr>
      <dsp:spPr>
        <a:xfrm>
          <a:off x="0" y="2521288"/>
          <a:ext cx="81153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2551E-8E0E-446F-95C1-83409339D89F}">
      <dsp:nvSpPr>
        <dsp:cNvPr id="0" name=""/>
        <dsp:cNvSpPr/>
      </dsp:nvSpPr>
      <dsp:spPr>
        <a:xfrm>
          <a:off x="305023" y="2748165"/>
          <a:ext cx="554588" cy="554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03A07-F199-43D2-A964-8080A962D0C7}">
      <dsp:nvSpPr>
        <dsp:cNvPr id="0" name=""/>
        <dsp:cNvSpPr/>
      </dsp:nvSpPr>
      <dsp:spPr>
        <a:xfrm>
          <a:off x="1164636" y="2521288"/>
          <a:ext cx="69506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Fiktív e-mail: kwdojo</a:t>
          </a:r>
          <a:r>
            <a:rPr lang="hu-HU" sz="2500" kern="1200"/>
            <a:t>25@gmail.com</a:t>
          </a:r>
          <a:endParaRPr lang="en-US" sz="2500" kern="1200"/>
        </a:p>
      </dsp:txBody>
      <dsp:txXfrm>
        <a:off x="1164636" y="2521288"/>
        <a:ext cx="6950663" cy="100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3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1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38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8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19" descr="A képen shoji, épület, Shōji, fedett pályá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74DF0B6F-2AD4-5242-3301-BDAED5781C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202" r="446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37173"/>
            <a:ext cx="7086600" cy="2602062"/>
          </a:xfrm>
        </p:spPr>
        <p:txBody>
          <a:bodyPr>
            <a:normAutofit/>
          </a:bodyPr>
          <a:lstStyle/>
          <a:p>
            <a:r>
              <a:rPr lang="hu-HU"/>
              <a:t>KW Dojo – Vizsgaprojekt Prezentáció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42935"/>
            <a:ext cx="7086600" cy="685800"/>
          </a:xfrm>
        </p:spPr>
        <p:txBody>
          <a:bodyPr>
            <a:normAutofit/>
          </a:bodyPr>
          <a:lstStyle/>
          <a:p>
            <a:r>
              <a:rPr lang="hu-HU"/>
              <a:t>Zubcsik Vanda &amp; Zimányi Krisztofer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hu-HU"/>
              <a:t>Tartalomkészítés eszközei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488C8D-3429-B80D-9004-06758F4B4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886451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39F2D4-840C-4932-B799-D93081EE8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7739F2D4-840C-4932-B799-D93081EE8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7739F2D4-840C-4932-B799-D93081EE8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7739F2D4-840C-4932-B799-D93081EE8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5DA563-92D7-4AE6-8880-CD69156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D15DA563-92D7-4AE6-8880-CD69156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D15DA563-92D7-4AE6-8880-CD69156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D15DA563-92D7-4AE6-8880-CD69156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2BF902-C9A8-4B67-B7F3-347992BB9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882BF902-C9A8-4B67-B7F3-347992BB9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882BF902-C9A8-4B67-B7F3-347992BB9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882BF902-C9A8-4B67-B7F3-347992BB9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D36689-74B0-4A6F-9CF4-619266B88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73D36689-74B0-4A6F-9CF4-619266B884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73D36689-74B0-4A6F-9CF4-619266B88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73D36689-74B0-4A6F-9CF4-619266B88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84CD36-18E3-4F5C-9D5A-9E1B040A7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F284CD36-18E3-4F5C-9D5A-9E1B040A78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F284CD36-18E3-4F5C-9D5A-9E1B040A7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F284CD36-18E3-4F5C-9D5A-9E1B040A7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7B6385-85D1-4C02-8061-CA3B28B65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627B6385-85D1-4C02-8061-CA3B28B65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627B6385-85D1-4C02-8061-CA3B28B65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627B6385-85D1-4C02-8061-CA3B28B65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1DC819-6928-4464-AB6D-400ED6C2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8C1DC819-6928-4464-AB6D-400ED6C281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8C1DC819-6928-4464-AB6D-400ED6C2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8C1DC819-6928-4464-AB6D-400ED6C2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A58981-21C8-434A-A66A-E363BC744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D0A58981-21C8-434A-A66A-E363BC744B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D0A58981-21C8-434A-A66A-E363BC744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D0A58981-21C8-434A-A66A-E363BC744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" y="764373"/>
            <a:ext cx="5124450" cy="1293028"/>
          </a:xfrm>
        </p:spPr>
        <p:txBody>
          <a:bodyPr>
            <a:normAutofit/>
          </a:bodyPr>
          <a:lstStyle/>
          <a:p>
            <a:r>
              <a:t>Reszponzív megjelenés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5124450" cy="4024125"/>
          </a:xfrm>
        </p:spPr>
        <p:txBody>
          <a:bodyPr>
            <a:normAutofit/>
          </a:bodyPr>
          <a:lstStyle/>
          <a:p>
            <a:r>
              <a:rPr lang="hu-HU" dirty="0"/>
              <a:t>Oldalszerkezet mobilra és tabletre optimalizálva.</a:t>
            </a:r>
          </a:p>
          <a:p>
            <a:r>
              <a:rPr lang="hu-HU" dirty="0"/>
              <a:t>Menü elrendezés módosítása kisebb kijelzőre.</a:t>
            </a:r>
          </a:p>
          <a:p>
            <a:r>
              <a:rPr lang="hu-HU" dirty="0"/>
              <a:t>Galéria és szövegblokkok méretezése dinamikusan.</a:t>
            </a:r>
          </a:p>
          <a:p>
            <a:r>
              <a:rPr lang="hu-HU" dirty="0"/>
              <a:t>Tesztelés különböző eszközökön (telefon, tablet, laptop).</a:t>
            </a:r>
          </a:p>
        </p:txBody>
      </p:sp>
      <p:pic>
        <p:nvPicPr>
          <p:cNvPr id="5" name="Kép 4" descr="A képen művészet, rajz, vázlat, festmén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0C45603E-149A-264F-496E-BAD68BB6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28" y="1522747"/>
            <a:ext cx="2733722" cy="3919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r>
              <a:rPr lang="hu-HU" sz="3400"/>
              <a:t>Fejlesztői csapat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r>
              <a:rPr lang="hu-HU" sz="1700" dirty="0"/>
              <a:t>Zubcsik Vanda – szövegírás, tartalom, dizájn, struktúra.</a:t>
            </a:r>
          </a:p>
          <a:p>
            <a:r>
              <a:rPr lang="hu-HU" sz="1700" dirty="0" err="1"/>
              <a:t>Zimányi</a:t>
            </a:r>
            <a:r>
              <a:rPr lang="hu-HU" sz="1700" dirty="0"/>
              <a:t> Krisztofer – technikai kivitelezés, CMS telepítés, szerverkezelés.</a:t>
            </a:r>
          </a:p>
          <a:p>
            <a:r>
              <a:rPr lang="hu-HU" sz="1700" dirty="0"/>
              <a:t>Kommunikáció: személyes és online.</a:t>
            </a:r>
          </a:p>
          <a:p>
            <a:r>
              <a:rPr lang="hu-HU" sz="1700" dirty="0" err="1"/>
              <a:t>Trello</a:t>
            </a:r>
            <a:r>
              <a:rPr lang="hu-HU" sz="1700" dirty="0"/>
              <a:t> – feladatkezelés, határidők, státuszok.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hu-HU" sz="2800"/>
              <a:t>Fejlesztési folyamat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9644EE-E070-4423-99F7-AB6ACFF59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018472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8034FB-29E9-4F22-AC8E-D031E7139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9B8034FB-29E9-4F22-AC8E-D031E7139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9B8034FB-29E9-4F22-AC8E-D031E7139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9B8034FB-29E9-4F22-AC8E-D031E7139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4936DA-FC07-42CB-89BA-E27021BC1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214936DA-FC07-42CB-89BA-E27021BC16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214936DA-FC07-42CB-89BA-E27021BC1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214936DA-FC07-42CB-89BA-E27021BC1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89BF8B-62CE-4DB4-869C-EBCA51463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C189BF8B-62CE-4DB4-869C-EBCA514638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C189BF8B-62CE-4DB4-869C-EBCA51463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C189BF8B-62CE-4DB4-869C-EBCA51463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0EA140-609B-4455-997B-013934421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520EA140-609B-4455-997B-013934421B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520EA140-609B-4455-997B-013934421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520EA140-609B-4455-997B-013934421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5130CD-3D3D-45CB-BED6-973796FBE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A35130CD-3D3D-45CB-BED6-973796FBE0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A35130CD-3D3D-45CB-BED6-973796FBE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A35130CD-3D3D-45CB-BED6-973796FBE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4CCFC5-99DD-4665-B448-01AD15337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C94CCFC5-99DD-4665-B448-01AD15337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94CCFC5-99DD-4665-B448-01AD15337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94CCFC5-99DD-4665-B448-01AD15337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CA8CBC-8A7D-4F3E-8F30-7472CFB4A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93CA8CBC-8A7D-4F3E-8F30-7472CFB4A2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93CA8CBC-8A7D-4F3E-8F30-7472CFB4A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93CA8CBC-8A7D-4F3E-8F30-7472CFB4A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CB5DC6-B933-4572-986F-C5FC09CF7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18CB5DC6-B933-4572-986F-C5FC09CF7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18CB5DC6-B933-4572-986F-C5FC09CF7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18CB5DC6-B933-4572-986F-C5FC09CF7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CB681B-38E4-40C1-B8BA-5C9AC13C46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25CB681B-38E4-40C1-B8BA-5C9AC13C46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25CB681B-38E4-40C1-B8BA-5C9AC13C46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25CB681B-38E4-40C1-B8BA-5C9AC13C46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B06613-910D-490D-932E-1D47B0950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78B06613-910D-490D-932E-1D47B0950A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78B06613-910D-490D-932E-1D47B0950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78B06613-910D-490D-932E-1D47B0950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hu-HU"/>
              <a:t>Elérhető források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404938-33D5-F202-BD80-FF4ED9B96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117029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333D0D-AE66-43EA-85EB-EF967040B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0C333D0D-AE66-43EA-85EB-EF967040BD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0C333D0D-AE66-43EA-85EB-EF967040B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0C333D0D-AE66-43EA-85EB-EF967040B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01147-13C5-489B-89B8-17B0E5105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BE901147-13C5-489B-89B8-17B0E5105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BE901147-13C5-489B-89B8-17B0E5105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BE901147-13C5-489B-89B8-17B0E5105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6184CD-6BEE-473E-B5C9-E5D721E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B26184CD-6BEE-473E-B5C9-E5D721EE3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B26184CD-6BEE-473E-B5C9-E5D721E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B26184CD-6BEE-473E-B5C9-E5D721E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03E704-E838-424C-B6CF-B75176899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F03E704-E838-424C-B6CF-B751768993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DF03E704-E838-424C-B6CF-B75176899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DF03E704-E838-424C-B6CF-B75176899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492E11-17A8-48A9-B297-A08A4D8CA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A2492E11-17A8-48A9-B297-A08A4D8CA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A2492E11-17A8-48A9-B297-A08A4D8CA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A2492E11-17A8-48A9-B297-A08A4D8CA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0ADFC8-C0D3-487B-883C-253B9418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B40ADFC8-C0D3-487B-883C-253B9418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B40ADFC8-C0D3-487B-883C-253B9418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B40ADFC8-C0D3-487B-883C-253B9418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82551E-8E0E-446F-95C1-83409339D8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8082551E-8E0E-446F-95C1-83409339D8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8082551E-8E0E-446F-95C1-83409339D8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8082551E-8E0E-446F-95C1-83409339D8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2CD938-2D2E-44BE-9B47-D64BE2E35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6E2CD938-2D2E-44BE-9B47-D64BE2E35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6E2CD938-2D2E-44BE-9B47-D64BE2E35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6E2CD938-2D2E-44BE-9B47-D64BE2E35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203A07-F199-43D2-A964-8080A962D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20203A07-F199-43D2-A964-8080A962D0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20203A07-F199-43D2-A964-8080A962D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20203A07-F199-43D2-A964-8080A962D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hoji, épület, Shōji, fedett pályá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332918E4-7F08-5253-78A4-EB716C0CF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20202" r="446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hu-HU"/>
              <a:t>Összegzés és jövőbeli lehetőségek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lang="hu-HU" dirty="0"/>
              <a:t>Modern, interaktív és vizuálisan vonzó sportklub weboldal.</a:t>
            </a:r>
          </a:p>
          <a:p>
            <a:r>
              <a:rPr lang="hu-HU" dirty="0"/>
              <a:t>Előkészített rendszer bővítésre: hírlevél, időpontfoglalás, eseménynaptár, blog szakasz szerkesztése.</a:t>
            </a:r>
          </a:p>
          <a:p>
            <a:r>
              <a:rPr lang="hu-HU" dirty="0"/>
              <a:t>Használható alap akár valós egyesület számára 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33198-0801-9E35-0CC5-0D33D7AC7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5557" y="1803405"/>
            <a:ext cx="4599743" cy="1825096"/>
          </a:xfrm>
        </p:spPr>
        <p:txBody>
          <a:bodyPr>
            <a:normAutofit/>
          </a:bodyPr>
          <a:lstStyle/>
          <a:p>
            <a:r>
              <a:rPr lang="hu-HU" sz="510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0895C4-67B9-A712-EA22-D88233A09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557" y="3632201"/>
            <a:ext cx="4599743" cy="685800"/>
          </a:xfrm>
        </p:spPr>
        <p:txBody>
          <a:bodyPr>
            <a:normAutofit/>
          </a:bodyPr>
          <a:lstStyle/>
          <a:p>
            <a:r>
              <a:rPr lang="hu-HU"/>
              <a:t>Zubcsik Vanda &amp; Zimányi Krisztofer</a:t>
            </a:r>
          </a:p>
        </p:txBody>
      </p:sp>
      <p:pic>
        <p:nvPicPr>
          <p:cNvPr id="5" name="Kép 4" descr="A képen Grafika, szöveg, művészet, kö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73F042EF-ABAF-46E1-2D0F-CAE1A2B2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2133981"/>
            <a:ext cx="1995678" cy="19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" y="764373"/>
            <a:ext cx="5124450" cy="1293028"/>
          </a:xfrm>
        </p:spPr>
        <p:txBody>
          <a:bodyPr>
            <a:normAutofit/>
          </a:bodyPr>
          <a:lstStyle/>
          <a:p>
            <a:r>
              <a:rPr lang="hu-HU" dirty="0"/>
              <a:t>A projekt célja</a:t>
            </a:r>
          </a:p>
        </p:txBody>
      </p:sp>
      <p:pic>
        <p:nvPicPr>
          <p:cNvPr id="14" name="Kép 13" descr="A képen fekete-fehér, vászon, fedett pályás, törölköző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C808A556-144D-DA64-C9BA-7CEC33BB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28" y="1052429"/>
            <a:ext cx="2733722" cy="485995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758EA7-BA7C-AA34-3CEF-C5225867D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372798"/>
              </p:ext>
            </p:extLst>
          </p:nvPr>
        </p:nvGraphicFramePr>
        <p:xfrm>
          <a:off x="464820" y="2194560"/>
          <a:ext cx="512445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DA925D-4AD9-44F8-AAAA-E63A18F7B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98DA925D-4AD9-44F8-AAAA-E63A18F7B2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98DA925D-4AD9-44F8-AAAA-E63A18F7B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98DA925D-4AD9-44F8-AAAA-E63A18F7B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2FC288-EF7A-4A1F-9156-48B2EC448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6A2FC288-EF7A-4A1F-9156-48B2EC448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6A2FC288-EF7A-4A1F-9156-48B2EC448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6A2FC288-EF7A-4A1F-9156-48B2EC448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4BEBE8-782B-4282-A122-43602667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ED4BEBE8-782B-4282-A122-436026675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ED4BEBE8-782B-4282-A122-43602667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ED4BEBE8-782B-4282-A122-436026675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iluett, shoji, épület, fedett pályá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14DECDAA-8A7C-82EF-1666-31F1FF46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15322" b="34615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hu-HU"/>
              <a:t>Célközönség részletezése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15F6BCF-BF22-41C4-E8F2-BBCAA9537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086715"/>
              </p:ext>
            </p:extLst>
          </p:nvPr>
        </p:nvGraphicFramePr>
        <p:xfrm>
          <a:off x="514350" y="2194560"/>
          <a:ext cx="81153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8F47A84D-65B8-41C9-885E-7EAC24EB7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graphicEl>
                                              <a:dgm id="{8F47A84D-65B8-41C9-885E-7EAC24EB72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graphicEl>
                                              <a:dgm id="{8F47A84D-65B8-41C9-885E-7EAC24EB7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graphicEl>
                                              <a:dgm id="{8F47A84D-65B8-41C9-885E-7EAC24EB7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2188916-C227-4A7C-B5A7-EFEFF83A7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graphicEl>
                                              <a:dgm id="{C2188916-C227-4A7C-B5A7-EFEFF83A79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graphicEl>
                                              <a:dgm id="{C2188916-C227-4A7C-B5A7-EFEFF83A7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graphicEl>
                                              <a:dgm id="{C2188916-C227-4A7C-B5A7-EFEFF83A7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9D594CA5-7E29-4D8F-8655-A01E16397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graphicEl>
                                              <a:dgm id="{9D594CA5-7E29-4D8F-8655-A01E163975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graphicEl>
                                              <a:dgm id="{9D594CA5-7E29-4D8F-8655-A01E16397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graphicEl>
                                              <a:dgm id="{9D594CA5-7E29-4D8F-8655-A01E16397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F3C540D-016E-4634-9461-3CA171694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graphicEl>
                                              <a:dgm id="{AF3C540D-016E-4634-9461-3CA171694A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graphicEl>
                                              <a:dgm id="{AF3C540D-016E-4634-9461-3CA171694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graphicEl>
                                              <a:dgm id="{AF3C540D-016E-4634-9461-3CA171694A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CMS kiválasztása – Miért WordPress?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04F435B-BACD-59FA-600D-290177CDAC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725" y="2193925"/>
          <a:ext cx="7956550" cy="407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0A3D12-D29F-4A22-8DC9-6CABA9232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520A3D12-D29F-4A22-8DC9-6CABA92320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520A3D12-D29F-4A22-8DC9-6CABA9232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520A3D12-D29F-4A22-8DC9-6CABA92320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D1B3E4-63EC-4239-BF52-47637F27E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8AD1B3E4-63EC-4239-BF52-47637F27E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8AD1B3E4-63EC-4239-BF52-47637F27E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8AD1B3E4-63EC-4239-BF52-47637F27E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BE92C4-8DB1-4B8A-9745-B7AC6CD47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E7BE92C4-8DB1-4B8A-9745-B7AC6CD47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E7BE92C4-8DB1-4B8A-9745-B7AC6CD47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E7BE92C4-8DB1-4B8A-9745-B7AC6CD47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D967F23-C56E-469E-B155-1A457AD85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graphicEl>
                                              <a:dgm id="{2D967F23-C56E-469E-B155-1A457AD853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2D967F23-C56E-469E-B155-1A457AD85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2D967F23-C56E-469E-B155-1A457AD85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764373"/>
            <a:ext cx="5124450" cy="1293028"/>
          </a:xfrm>
        </p:spPr>
        <p:txBody>
          <a:bodyPr>
            <a:normAutofit/>
          </a:bodyPr>
          <a:lstStyle/>
          <a:p>
            <a:r>
              <a:rPr lang="hu-HU"/>
              <a:t>Dizájn és sablon</a:t>
            </a:r>
          </a:p>
        </p:txBody>
      </p:sp>
      <p:pic>
        <p:nvPicPr>
          <p:cNvPr id="5" name="Kép 4" descr="A képen Grafika, szöveg, művészet, kö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2160E0A0-BEB0-EAAA-C9FD-F6E78CF7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28" y="2199680"/>
            <a:ext cx="2733722" cy="27337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194560"/>
            <a:ext cx="5124450" cy="4024125"/>
          </a:xfrm>
        </p:spPr>
        <p:txBody>
          <a:bodyPr>
            <a:normAutofit/>
          </a:bodyPr>
          <a:lstStyle/>
          <a:p>
            <a:r>
              <a:rPr lang="hu-HU" dirty="0"/>
              <a:t>Sablon: </a:t>
            </a:r>
            <a:r>
              <a:rPr lang="hu-HU" dirty="0" err="1"/>
              <a:t>Hestia</a:t>
            </a:r>
            <a:r>
              <a:rPr lang="hu-HU" dirty="0"/>
              <a:t> (reszponzív, letisztult megjelenés).</a:t>
            </a:r>
          </a:p>
          <a:p>
            <a:r>
              <a:rPr lang="hu-HU" dirty="0" err="1"/>
              <a:t>Elementor</a:t>
            </a:r>
            <a:r>
              <a:rPr lang="hu-HU" dirty="0"/>
              <a:t> Pro használata az oldalszerkesztéshez.</a:t>
            </a:r>
          </a:p>
          <a:p>
            <a:r>
              <a:rPr lang="hu-HU" dirty="0"/>
              <a:t>Színek: bézs, vörös, zöld és fekete – japán hangulatot idéz.</a:t>
            </a:r>
          </a:p>
          <a:p>
            <a:r>
              <a:rPr lang="hu-HU" dirty="0"/>
              <a:t>Logó: saját tervezés, </a:t>
            </a:r>
            <a:r>
              <a:rPr lang="hu-HU" dirty="0" err="1"/>
              <a:t>Canva</a:t>
            </a:r>
            <a:r>
              <a:rPr lang="hu-HU" dirty="0"/>
              <a:t>-ban készítve.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shoji, épület, Shōji, fedett pályá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1B7E835B-AD7F-4DBD-7C7D-01A87F40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20202" r="446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hu-HU"/>
              <a:t>Navigáció és menüszerkezet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dirty="0" err="1"/>
              <a:t>Főmenü</a:t>
            </a:r>
            <a:r>
              <a:rPr dirty="0"/>
              <a:t>: </a:t>
            </a:r>
            <a:r>
              <a:rPr dirty="0" err="1"/>
              <a:t>Kezdőlap</a:t>
            </a:r>
            <a:r>
              <a:rPr dirty="0"/>
              <a:t>, </a:t>
            </a:r>
            <a:r>
              <a:rPr dirty="0" err="1"/>
              <a:t>Rólunk</a:t>
            </a:r>
            <a:r>
              <a:rPr dirty="0"/>
              <a:t>, </a:t>
            </a:r>
            <a:r>
              <a:rPr dirty="0" err="1"/>
              <a:t>Edzőink</a:t>
            </a:r>
            <a:r>
              <a:rPr dirty="0"/>
              <a:t>, </a:t>
            </a:r>
            <a:r>
              <a:rPr dirty="0" err="1"/>
              <a:t>Ajánlatok</a:t>
            </a:r>
            <a:r>
              <a:rPr dirty="0"/>
              <a:t>, </a:t>
            </a:r>
            <a:r>
              <a:rPr dirty="0" err="1"/>
              <a:t>Tagoknak</a:t>
            </a:r>
            <a:r>
              <a:rPr dirty="0"/>
              <a:t>, </a:t>
            </a:r>
            <a:r>
              <a:rPr dirty="0" err="1"/>
              <a:t>Kapcsolat</a:t>
            </a:r>
            <a:r>
              <a:rPr lang="hu-HU" dirty="0"/>
              <a:t>, Blog, Profil felületek</a:t>
            </a:r>
            <a:endParaRPr dirty="0"/>
          </a:p>
          <a:p>
            <a:r>
              <a:rPr dirty="0" err="1"/>
              <a:t>Legördülő</a:t>
            </a:r>
            <a:r>
              <a:rPr dirty="0"/>
              <a:t> </a:t>
            </a:r>
            <a:r>
              <a:rPr dirty="0" err="1"/>
              <a:t>menük</a:t>
            </a:r>
            <a:r>
              <a:rPr dirty="0"/>
              <a:t> a </a:t>
            </a:r>
            <a:r>
              <a:rPr dirty="0" err="1"/>
              <a:t>szakágakhoz</a:t>
            </a:r>
            <a:r>
              <a:rPr dirty="0"/>
              <a:t> (Karate, </a:t>
            </a:r>
            <a:r>
              <a:rPr dirty="0" err="1"/>
              <a:t>Kendó</a:t>
            </a:r>
            <a:r>
              <a:rPr dirty="0"/>
              <a:t>, Kudó).</a:t>
            </a:r>
          </a:p>
          <a:p>
            <a:r>
              <a:rPr dirty="0"/>
              <a:t>'</a:t>
            </a:r>
            <a:r>
              <a:rPr dirty="0" err="1"/>
              <a:t>Tagoknak</a:t>
            </a:r>
            <a:r>
              <a:rPr dirty="0"/>
              <a:t>' </a:t>
            </a:r>
            <a:r>
              <a:rPr dirty="0" err="1"/>
              <a:t>oldal</a:t>
            </a:r>
            <a:r>
              <a:rPr dirty="0"/>
              <a:t> </a:t>
            </a:r>
            <a:r>
              <a:rPr dirty="0" err="1"/>
              <a:t>csak</a:t>
            </a:r>
            <a:r>
              <a:rPr dirty="0"/>
              <a:t> </a:t>
            </a:r>
            <a:r>
              <a:rPr dirty="0" err="1"/>
              <a:t>belépés</a:t>
            </a:r>
            <a:r>
              <a:rPr dirty="0"/>
              <a:t> </a:t>
            </a:r>
            <a:r>
              <a:rPr dirty="0" err="1"/>
              <a:t>után</a:t>
            </a:r>
            <a:r>
              <a:rPr dirty="0"/>
              <a:t> </a:t>
            </a:r>
            <a:r>
              <a:rPr dirty="0" err="1"/>
              <a:t>érhető</a:t>
            </a:r>
            <a:r>
              <a:rPr dirty="0"/>
              <a:t> el.</a:t>
            </a:r>
          </a:p>
          <a:p>
            <a:r>
              <a:rPr dirty="0" err="1"/>
              <a:t>Lábléc</a:t>
            </a:r>
            <a:r>
              <a:rPr dirty="0"/>
              <a:t> </a:t>
            </a:r>
            <a:r>
              <a:rPr dirty="0" err="1"/>
              <a:t>minden</a:t>
            </a:r>
            <a:r>
              <a:rPr dirty="0"/>
              <a:t> </a:t>
            </a:r>
            <a:r>
              <a:rPr dirty="0" err="1"/>
              <a:t>oldalon</a:t>
            </a:r>
            <a:r>
              <a:rPr dirty="0"/>
              <a:t> </a:t>
            </a:r>
            <a:r>
              <a:rPr dirty="0" err="1"/>
              <a:t>egységes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hoji, épület, Shōji, fedett pályá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F70C8880-F78D-03CF-578F-F12C6CA8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20202" r="446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hu-HU"/>
              <a:t>Fő funkciók 1. :</a:t>
            </a:r>
            <a:br>
              <a:rPr lang="hu-HU"/>
            </a:br>
            <a:r>
              <a:rPr lang="hu-HU"/>
              <a:t> Tartalmi elemek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lang="hu-HU" dirty="0"/>
              <a:t>Sportklub bemutatása, edzők és szakágak ismertetése.</a:t>
            </a:r>
          </a:p>
          <a:p>
            <a:r>
              <a:rPr lang="hu-HU" dirty="0"/>
              <a:t>Edzéstípusok, </a:t>
            </a:r>
            <a:r>
              <a:rPr lang="hu-HU" dirty="0" err="1"/>
              <a:t>nyitvatartás</a:t>
            </a:r>
            <a:r>
              <a:rPr lang="hu-HU" dirty="0"/>
              <a:t>, szolgáltatások.</a:t>
            </a:r>
          </a:p>
          <a:p>
            <a:r>
              <a:rPr lang="hu-HU" dirty="0"/>
              <a:t>Galéria: képek, videók, bemutatók.</a:t>
            </a:r>
          </a:p>
          <a:p>
            <a:r>
              <a:rPr lang="hu-HU" dirty="0"/>
              <a:t>Térképes elérhetőség, űrlapkapcsolat.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 descr="A képen shoji, épület, Shōji, fedett pályá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F95D0AFF-5C5E-A8A9-37EF-C98BECF1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l="20202" r="446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hu-HU"/>
              <a:t>Fő funkciók 2. : Interaktivitás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lang="hu-HU" dirty="0"/>
              <a:t>Jelentkezési / edzésfoglalási űrlap.</a:t>
            </a:r>
          </a:p>
          <a:p>
            <a:r>
              <a:rPr lang="hu-HU" dirty="0"/>
              <a:t>Tagoknak szekció: csak regisztráltak számára.</a:t>
            </a:r>
          </a:p>
          <a:p>
            <a:r>
              <a:rPr lang="hu-HU" dirty="0"/>
              <a:t>Letölthető anyagok, vizsgafeltételek.</a:t>
            </a:r>
          </a:p>
          <a:p>
            <a:r>
              <a:rPr lang="hu-HU" dirty="0"/>
              <a:t>Későbbi cél: eseménynaptár, blog, hírlevél.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hu-HU"/>
              <a:t>Technológiák és pluginok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CAA15B-6441-87F9-7479-F9863A390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717026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1A5E6-2809-43ED-BE0E-963F77514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601A5E6-2809-43ED-BE0E-963F77514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601A5E6-2809-43ED-BE0E-963F77514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8601A5E6-2809-43ED-BE0E-963F77514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825EA8-9F10-4F61-BCA3-5181B0C8F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00825EA8-9F10-4F61-BCA3-5181B0C8FA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00825EA8-9F10-4F61-BCA3-5181B0C8F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00825EA8-9F10-4F61-BCA3-5181B0C8FA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4C4727-71D2-4A99-8776-534F0E21E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14C4727-71D2-4A99-8776-534F0E21EF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14C4727-71D2-4A99-8776-534F0E21E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14C4727-71D2-4A99-8776-534F0E21EF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F68A42-B580-4831-ABB8-EC78DBC71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2F68A42-B580-4831-ABB8-EC78DBC71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2F68A42-B580-4831-ABB8-EC78DBC71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2F68A42-B580-4831-ABB8-EC78DBC71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BD955A-C403-44EA-8CCD-FD9A3AB47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DFBD955A-C403-44EA-8CCD-FD9A3AB47B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DFBD955A-C403-44EA-8CCD-FD9A3AB47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DFBD955A-C403-44EA-8CCD-FD9A3AB47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406E92-F154-4CDE-B272-EAD0144A9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6E406E92-F154-4CDE-B272-EAD0144A93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6E406E92-F154-4CDE-B272-EAD0144A9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6E406E92-F154-4CDE-B272-EAD0144A93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675</TotalTime>
  <Words>516</Words>
  <Application>Microsoft Office PowerPoint</Application>
  <PresentationFormat>Diavetítés a képernyőre (4:3 oldalarány)</PresentationFormat>
  <Paragraphs>74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Kondenzcsík</vt:lpstr>
      <vt:lpstr>KW Dojo – Vizsgaprojekt Prezentáció</vt:lpstr>
      <vt:lpstr>A projekt célja</vt:lpstr>
      <vt:lpstr>Célközönség részletezése</vt:lpstr>
      <vt:lpstr>CMS kiválasztása – Miért WordPress?</vt:lpstr>
      <vt:lpstr>Dizájn és sablon</vt:lpstr>
      <vt:lpstr>Navigáció és menüszerkezet</vt:lpstr>
      <vt:lpstr>Fő funkciók 1. :  Tartalmi elemek</vt:lpstr>
      <vt:lpstr>Fő funkciók 2. : Interaktivitás</vt:lpstr>
      <vt:lpstr>Technológiák és pluginok</vt:lpstr>
      <vt:lpstr>Tartalomkészítés eszközei</vt:lpstr>
      <vt:lpstr>Reszponzív megjelenés</vt:lpstr>
      <vt:lpstr>Fejlesztői csapat</vt:lpstr>
      <vt:lpstr>Fejlesztési folyamat</vt:lpstr>
      <vt:lpstr>Elérhető források</vt:lpstr>
      <vt:lpstr>Összegzés és jövőbeli lehetőségek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Vanda Zubcsik</cp:lastModifiedBy>
  <cp:revision>1</cp:revision>
  <dcterms:created xsi:type="dcterms:W3CDTF">2013-01-27T09:14:16Z</dcterms:created>
  <dcterms:modified xsi:type="dcterms:W3CDTF">2025-08-07T09:47:39Z</dcterms:modified>
  <cp:category/>
</cp:coreProperties>
</file>