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panose="020B0604020202020204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D1AA31-36AF-454B-A219-95B0C6A5ABEA}">
  <a:tblStyle styleId="{3AD1AA31-36AF-454B-A219-95B0C6A5A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74"/>
  </p:normalViewPr>
  <p:slideViewPr>
    <p:cSldViewPr snapToGrid="0">
      <p:cViewPr>
        <p:scale>
          <a:sx n="130" d="100"/>
          <a:sy n="130" d="100"/>
        </p:scale>
        <p:origin x="185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6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c7902c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c7902c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3"/>
          <p:cNvCxnSpPr>
            <a:cxnSpLocks/>
          </p:cNvCxnSpPr>
          <p:nvPr/>
        </p:nvCxnSpPr>
        <p:spPr>
          <a:xfrm flipV="1">
            <a:off x="7329359" y="2320816"/>
            <a:ext cx="254770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 flipV="1">
            <a:off x="7586129" y="2580090"/>
            <a:ext cx="254770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 flipV="1">
            <a:off x="7331359" y="2747421"/>
            <a:ext cx="254770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2" name="Google Shape;62;p13"/>
          <p:cNvCxnSpPr>
            <a:cxnSpLocks/>
          </p:cNvCxnSpPr>
          <p:nvPr/>
        </p:nvCxnSpPr>
        <p:spPr>
          <a:xfrm>
            <a:off x="5271638" y="3945839"/>
            <a:ext cx="0" cy="100149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3" name="Google Shape;63;p13"/>
          <p:cNvCxnSpPr/>
          <p:nvPr/>
        </p:nvCxnSpPr>
        <p:spPr>
          <a:xfrm>
            <a:off x="3599194" y="25835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4" name="Google Shape;64;p13"/>
          <p:cNvCxnSpPr/>
          <p:nvPr/>
        </p:nvCxnSpPr>
        <p:spPr>
          <a:xfrm>
            <a:off x="3599194" y="31550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5" name="Google Shape;65;p13"/>
          <p:cNvCxnSpPr/>
          <p:nvPr/>
        </p:nvCxnSpPr>
        <p:spPr>
          <a:xfrm>
            <a:off x="3599194" y="37265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6" name="Google Shape;66;p13"/>
          <p:cNvCxnSpPr>
            <a:stCxn id="67" idx="3"/>
          </p:cNvCxnSpPr>
          <p:nvPr/>
        </p:nvCxnSpPr>
        <p:spPr>
          <a:xfrm>
            <a:off x="5688024" y="23172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>
            <a:off x="5687863" y="2720138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/>
          <p:nvPr/>
        </p:nvCxnSpPr>
        <p:spPr>
          <a:xfrm>
            <a:off x="5678338" y="38359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0" name="Google Shape;70;p13"/>
          <p:cNvCxnSpPr/>
          <p:nvPr/>
        </p:nvCxnSpPr>
        <p:spPr>
          <a:xfrm>
            <a:off x="4953300" y="3099650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1" name="Google Shape;71;p13"/>
          <p:cNvCxnSpPr/>
          <p:nvPr/>
        </p:nvCxnSpPr>
        <p:spPr>
          <a:xfrm>
            <a:off x="4953300" y="347892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2" name="Google Shape;72;p13"/>
          <p:cNvCxnSpPr/>
          <p:nvPr/>
        </p:nvCxnSpPr>
        <p:spPr>
          <a:xfrm>
            <a:off x="4939238" y="4237900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3" name="Google Shape;73;p13"/>
          <p:cNvCxnSpPr/>
          <p:nvPr/>
        </p:nvCxnSpPr>
        <p:spPr>
          <a:xfrm>
            <a:off x="4939238" y="46171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4" name="Google Shape;74;p13"/>
          <p:cNvCxnSpPr/>
          <p:nvPr/>
        </p:nvCxnSpPr>
        <p:spPr>
          <a:xfrm>
            <a:off x="8568339" y="41615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5" name="Google Shape;75;p13"/>
          <p:cNvCxnSpPr/>
          <p:nvPr/>
        </p:nvCxnSpPr>
        <p:spPr>
          <a:xfrm>
            <a:off x="8568339" y="45144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6" name="Google Shape;76;p13"/>
          <p:cNvCxnSpPr/>
          <p:nvPr/>
        </p:nvCxnSpPr>
        <p:spPr>
          <a:xfrm>
            <a:off x="8560564" y="4867375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77" name="Google Shape;77;p13"/>
          <p:cNvCxnSpPr/>
          <p:nvPr/>
        </p:nvCxnSpPr>
        <p:spPr>
          <a:xfrm>
            <a:off x="8897675" y="1581503"/>
            <a:ext cx="0" cy="3295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graphicFrame>
        <p:nvGraphicFramePr>
          <p:cNvPr id="78" name="Google Shape;78;p13"/>
          <p:cNvGraphicFramePr/>
          <p:nvPr/>
        </p:nvGraphicFramePr>
        <p:xfrm>
          <a:off x="3750375" y="78084"/>
          <a:ext cx="5300900" cy="743670"/>
        </p:xfrm>
        <a:graphic>
          <a:graphicData uri="http://schemas.openxmlformats.org/drawingml/2006/table">
            <a:tbl>
              <a:tblPr>
                <a:noFill/>
                <a:tableStyleId>{3AD1AA31-36AF-454B-A219-95B0C6A5ABEA}</a:tableStyleId>
              </a:tblPr>
              <a:tblGrid>
                <a:gridCol w="7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75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Site Structure Design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Topic:</a:t>
                      </a:r>
                      <a:endParaRPr sz="12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AMD Ryzen Processor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Name:</a:t>
                      </a:r>
                      <a:endParaRPr sz="12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Jarukrit Sripaploen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M.5  Room: </a:t>
                      </a:r>
                      <a:endParaRPr sz="12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Number:</a:t>
                      </a:r>
                      <a:endParaRPr sz="1200"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7425" marR="27425" marT="27425" marB="27425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Google Shape;79;p13"/>
          <p:cNvSpPr/>
          <p:nvPr/>
        </p:nvSpPr>
        <p:spPr>
          <a:xfrm>
            <a:off x="4125900" y="1068888"/>
            <a:ext cx="892200" cy="267000"/>
          </a:xfrm>
          <a:prstGeom prst="rect">
            <a:avLst/>
          </a:prstGeom>
          <a:gradFill>
            <a:gsLst>
              <a:gs pos="0">
                <a:srgbClr val="CC0000"/>
              </a:gs>
              <a:gs pos="50000">
                <a:srgbClr val="E60707"/>
              </a:gs>
              <a:gs pos="100000">
                <a:srgbClr val="FC7B00"/>
              </a:gs>
            </a:gsLst>
            <a:lin ang="1350003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 sz="16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23825" y="1780900"/>
            <a:ext cx="892200" cy="267000"/>
          </a:xfrm>
          <a:prstGeom prst="rect">
            <a:avLst/>
          </a:prstGeom>
          <a:gradFill>
            <a:gsLst>
              <a:gs pos="0">
                <a:srgbClr val="FF8000"/>
              </a:gs>
              <a:gs pos="100000">
                <a:srgbClr val="EEB300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History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113338" y="1780900"/>
            <a:ext cx="1720800" cy="267000"/>
          </a:xfrm>
          <a:prstGeom prst="rect">
            <a:avLst/>
          </a:prstGeom>
          <a:gradFill>
            <a:gsLst>
              <a:gs pos="0">
                <a:srgbClr val="FF8000"/>
              </a:gs>
              <a:gs pos="100000">
                <a:srgbClr val="EEB300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Initial Reception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224150" y="2450075"/>
            <a:ext cx="13821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200" baseline="30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Gen (1800X)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2224150" y="3021575"/>
            <a:ext cx="13821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200" baseline="30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Gen (2700X)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233682" y="3593075"/>
            <a:ext cx="13821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200" baseline="30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rd</a:t>
            </a: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Gen (3800X)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 rot="10800000">
            <a:off x="562869" y="1578556"/>
            <a:ext cx="0" cy="209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81" idx="0"/>
          </p:cNvCxnSpPr>
          <p:nvPr/>
        </p:nvCxnSpPr>
        <p:spPr>
          <a:xfrm rot="10800000">
            <a:off x="1973738" y="1581100"/>
            <a:ext cx="0" cy="199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88" idx="0"/>
          </p:cNvCxnSpPr>
          <p:nvPr/>
        </p:nvCxnSpPr>
        <p:spPr>
          <a:xfrm rot="10800000">
            <a:off x="3913350" y="1581100"/>
            <a:ext cx="0" cy="199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90" idx="0"/>
          </p:cNvCxnSpPr>
          <p:nvPr/>
        </p:nvCxnSpPr>
        <p:spPr>
          <a:xfrm rot="10800000">
            <a:off x="6011551" y="1581100"/>
            <a:ext cx="0" cy="199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stCxn id="92" idx="0"/>
          </p:cNvCxnSpPr>
          <p:nvPr/>
        </p:nvCxnSpPr>
        <p:spPr>
          <a:xfrm rot="10800000">
            <a:off x="7585996" y="1580585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561975" y="1590675"/>
            <a:ext cx="834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94" name="Google Shape;94;p13"/>
          <p:cNvCxnSpPr>
            <a:stCxn id="79" idx="2"/>
          </p:cNvCxnSpPr>
          <p:nvPr/>
        </p:nvCxnSpPr>
        <p:spPr>
          <a:xfrm>
            <a:off x="4572000" y="1335888"/>
            <a:ext cx="0" cy="238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>
            <a:off x="3923763" y="2031319"/>
            <a:ext cx="0" cy="1704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67" name="Google Shape;67;p13"/>
          <p:cNvSpPr/>
          <p:nvPr/>
        </p:nvSpPr>
        <p:spPr>
          <a:xfrm>
            <a:off x="4554324" y="2183775"/>
            <a:ext cx="11337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1000 Series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4554330" y="3702475"/>
            <a:ext cx="11337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3000 Series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3"/>
          <p:cNvCxnSpPr>
            <a:cxnSpLocks/>
            <a:stCxn id="90" idx="2"/>
          </p:cNvCxnSpPr>
          <p:nvPr/>
        </p:nvCxnSpPr>
        <p:spPr>
          <a:xfrm>
            <a:off x="6011551" y="2047900"/>
            <a:ext cx="0" cy="2056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8" name="Google Shape;98;p13"/>
          <p:cNvSpPr/>
          <p:nvPr/>
        </p:nvSpPr>
        <p:spPr>
          <a:xfrm>
            <a:off x="4410460" y="2966150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CPU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410460" y="3324750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APU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5285700" y="2836164"/>
            <a:ext cx="0" cy="647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1" name="Google Shape;101;p13"/>
          <p:cNvSpPr/>
          <p:nvPr/>
        </p:nvSpPr>
        <p:spPr>
          <a:xfrm>
            <a:off x="4554324" y="2586638"/>
            <a:ext cx="11337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2000 Series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395438" y="4104400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CPU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395438" y="4463000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APU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382532" y="2184923"/>
            <a:ext cx="1047363" cy="29202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1000 Series releases timeline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13"/>
          <p:cNvCxnSpPr>
            <a:cxnSpLocks/>
          </p:cNvCxnSpPr>
          <p:nvPr/>
        </p:nvCxnSpPr>
        <p:spPr>
          <a:xfrm>
            <a:off x="7584129" y="1959949"/>
            <a:ext cx="0" cy="144092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88" name="Google Shape;88;p13"/>
          <p:cNvSpPr/>
          <p:nvPr/>
        </p:nvSpPr>
        <p:spPr>
          <a:xfrm>
            <a:off x="3160050" y="1780900"/>
            <a:ext cx="1506600" cy="267000"/>
          </a:xfrm>
          <a:prstGeom prst="rect">
            <a:avLst/>
          </a:prstGeom>
          <a:gradFill>
            <a:gsLst>
              <a:gs pos="0">
                <a:srgbClr val="FF8000"/>
              </a:gs>
              <a:gs pos="100000">
                <a:srgbClr val="EEB300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490200" y="4018500"/>
            <a:ext cx="1125900" cy="267000"/>
          </a:xfrm>
          <a:prstGeom prst="rect">
            <a:avLst/>
          </a:prstGeom>
          <a:gradFill>
            <a:gsLst>
              <a:gs pos="0">
                <a:srgbClr val="A8D395"/>
              </a:gs>
              <a:gs pos="100000">
                <a:srgbClr val="6AA84F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Webmaster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490200" y="4371400"/>
            <a:ext cx="1125900" cy="267000"/>
          </a:xfrm>
          <a:prstGeom prst="rect">
            <a:avLst/>
          </a:prstGeom>
          <a:gradFill>
            <a:gsLst>
              <a:gs pos="0">
                <a:srgbClr val="A8D395"/>
              </a:gs>
              <a:gs pos="100000">
                <a:srgbClr val="6AA84F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 me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490189" y="4724300"/>
            <a:ext cx="1125900" cy="267000"/>
          </a:xfrm>
          <a:prstGeom prst="rect">
            <a:avLst/>
          </a:prstGeom>
          <a:gradFill>
            <a:gsLst>
              <a:gs pos="0">
                <a:srgbClr val="A8D395"/>
              </a:gs>
              <a:gs pos="100000">
                <a:srgbClr val="6AA84F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219701" y="1780900"/>
            <a:ext cx="1583700" cy="267000"/>
          </a:xfrm>
          <a:prstGeom prst="rect">
            <a:avLst/>
          </a:prstGeom>
          <a:gradFill>
            <a:gsLst>
              <a:gs pos="0">
                <a:srgbClr val="FF8000"/>
              </a:gs>
              <a:gs pos="100000">
                <a:srgbClr val="EEB300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 lineup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91146" y="1786385"/>
            <a:ext cx="989700" cy="267000"/>
          </a:xfrm>
          <a:prstGeom prst="rect">
            <a:avLst/>
          </a:prstGeom>
          <a:gradFill>
            <a:gsLst>
              <a:gs pos="0">
                <a:srgbClr val="FF8000"/>
              </a:gs>
              <a:gs pos="100000">
                <a:srgbClr val="EEB300"/>
              </a:gs>
            </a:gsLst>
            <a:lin ang="13500032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73;p13">
            <a:extLst>
              <a:ext uri="{FF2B5EF4-FFF2-40B4-BE49-F238E27FC236}">
                <a16:creationId xmlns:a16="http://schemas.microsoft.com/office/drawing/2014/main" id="{D4C487D8-A85D-4399-9924-E08D66B570D8}"/>
              </a:ext>
            </a:extLst>
          </p:cNvPr>
          <p:cNvCxnSpPr>
            <a:cxnSpLocks/>
          </p:cNvCxnSpPr>
          <p:nvPr/>
        </p:nvCxnSpPr>
        <p:spPr>
          <a:xfrm>
            <a:off x="4933320" y="4947329"/>
            <a:ext cx="34646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2" name="Google Shape;61;p13">
            <a:extLst>
              <a:ext uri="{FF2B5EF4-FFF2-40B4-BE49-F238E27FC236}">
                <a16:creationId xmlns:a16="http://schemas.microsoft.com/office/drawing/2014/main" id="{8623F212-06CF-4C85-9007-DF5A55DFCF4C}"/>
              </a:ext>
            </a:extLst>
          </p:cNvPr>
          <p:cNvCxnSpPr>
            <a:cxnSpLocks/>
          </p:cNvCxnSpPr>
          <p:nvPr/>
        </p:nvCxnSpPr>
        <p:spPr>
          <a:xfrm flipV="1">
            <a:off x="7581862" y="3392079"/>
            <a:ext cx="254770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D69819-DC45-40E9-95E6-45DFF325D199}"/>
              </a:ext>
            </a:extLst>
          </p:cNvPr>
          <p:cNvSpPr/>
          <p:nvPr/>
        </p:nvSpPr>
        <p:spPr>
          <a:xfrm>
            <a:off x="4401768" y="4813829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69;p13">
            <a:extLst>
              <a:ext uri="{FF2B5EF4-FFF2-40B4-BE49-F238E27FC236}">
                <a16:creationId xmlns:a16="http://schemas.microsoft.com/office/drawing/2014/main" id="{B1589B78-083B-4DDB-A86E-7E15A8307D53}"/>
              </a:ext>
            </a:extLst>
          </p:cNvPr>
          <p:cNvCxnSpPr>
            <a:cxnSpLocks/>
          </p:cNvCxnSpPr>
          <p:nvPr/>
        </p:nvCxnSpPr>
        <p:spPr>
          <a:xfrm>
            <a:off x="6007472" y="4095541"/>
            <a:ext cx="301888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6" name="Google Shape;70;p13">
            <a:extLst>
              <a:ext uri="{FF2B5EF4-FFF2-40B4-BE49-F238E27FC236}">
                <a16:creationId xmlns:a16="http://schemas.microsoft.com/office/drawing/2014/main" id="{046A73C1-4D55-4700-B7C4-B573A941089B}"/>
              </a:ext>
            </a:extLst>
          </p:cNvPr>
          <p:cNvCxnSpPr/>
          <p:nvPr/>
        </p:nvCxnSpPr>
        <p:spPr>
          <a:xfrm>
            <a:off x="6357439" y="4427324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7" name="Google Shape;71;p13">
            <a:extLst>
              <a:ext uri="{FF2B5EF4-FFF2-40B4-BE49-F238E27FC236}">
                <a16:creationId xmlns:a16="http://schemas.microsoft.com/office/drawing/2014/main" id="{0DB1BD21-E8B5-4F41-A986-E81477AA2B03}"/>
              </a:ext>
            </a:extLst>
          </p:cNvPr>
          <p:cNvCxnSpPr/>
          <p:nvPr/>
        </p:nvCxnSpPr>
        <p:spPr>
          <a:xfrm>
            <a:off x="6357439" y="4806599"/>
            <a:ext cx="33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8" name="Google Shape;98;p13">
            <a:extLst>
              <a:ext uri="{FF2B5EF4-FFF2-40B4-BE49-F238E27FC236}">
                <a16:creationId xmlns:a16="http://schemas.microsoft.com/office/drawing/2014/main" id="{749B921A-B576-470B-BB2F-5A1E51B5C094}"/>
              </a:ext>
            </a:extLst>
          </p:cNvPr>
          <p:cNvSpPr/>
          <p:nvPr/>
        </p:nvSpPr>
        <p:spPr>
          <a:xfrm>
            <a:off x="6632014" y="4319725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APU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99;p13">
            <a:extLst>
              <a:ext uri="{FF2B5EF4-FFF2-40B4-BE49-F238E27FC236}">
                <a16:creationId xmlns:a16="http://schemas.microsoft.com/office/drawing/2014/main" id="{1A6E080F-90C3-4DE2-A5AA-013231EB60B3}"/>
              </a:ext>
            </a:extLst>
          </p:cNvPr>
          <p:cNvSpPr/>
          <p:nvPr/>
        </p:nvSpPr>
        <p:spPr>
          <a:xfrm>
            <a:off x="6632014" y="4678325"/>
            <a:ext cx="5484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00;p13">
            <a:extLst>
              <a:ext uri="{FF2B5EF4-FFF2-40B4-BE49-F238E27FC236}">
                <a16:creationId xmlns:a16="http://schemas.microsoft.com/office/drawing/2014/main" id="{A5F93F9E-0C27-4B68-BC63-F725ECD15D2B}"/>
              </a:ext>
            </a:extLst>
          </p:cNvPr>
          <p:cNvCxnSpPr>
            <a:cxnSpLocks/>
          </p:cNvCxnSpPr>
          <p:nvPr/>
        </p:nvCxnSpPr>
        <p:spPr>
          <a:xfrm>
            <a:off x="6357439" y="4025362"/>
            <a:ext cx="0" cy="79478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96;p13">
            <a:extLst>
              <a:ext uri="{FF2B5EF4-FFF2-40B4-BE49-F238E27FC236}">
                <a16:creationId xmlns:a16="http://schemas.microsoft.com/office/drawing/2014/main" id="{039A3688-7A52-488C-9AB2-AFFD4A52AEB4}"/>
              </a:ext>
            </a:extLst>
          </p:cNvPr>
          <p:cNvSpPr/>
          <p:nvPr/>
        </p:nvSpPr>
        <p:spPr>
          <a:xfrm>
            <a:off x="6184026" y="3951303"/>
            <a:ext cx="1133700" cy="26700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F7B900"/>
              </a:gs>
            </a:gsLst>
            <a:lin ang="2700006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4000 Series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70;p13">
            <a:extLst>
              <a:ext uri="{FF2B5EF4-FFF2-40B4-BE49-F238E27FC236}">
                <a16:creationId xmlns:a16="http://schemas.microsoft.com/office/drawing/2014/main" id="{DEBEBE68-A192-4E07-B0A3-783D21592F62}"/>
              </a:ext>
            </a:extLst>
          </p:cNvPr>
          <p:cNvCxnSpPr>
            <a:cxnSpLocks/>
          </p:cNvCxnSpPr>
          <p:nvPr/>
        </p:nvCxnSpPr>
        <p:spPr>
          <a:xfrm flipV="1">
            <a:off x="8071420" y="2878370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2" name="Google Shape;71;p13">
            <a:extLst>
              <a:ext uri="{FF2B5EF4-FFF2-40B4-BE49-F238E27FC236}">
                <a16:creationId xmlns:a16="http://schemas.microsoft.com/office/drawing/2014/main" id="{EBDC48D7-5B86-4E08-8C2E-ACCF68E2C9D8}"/>
              </a:ext>
            </a:extLst>
          </p:cNvPr>
          <p:cNvCxnSpPr>
            <a:cxnSpLocks/>
          </p:cNvCxnSpPr>
          <p:nvPr/>
        </p:nvCxnSpPr>
        <p:spPr>
          <a:xfrm flipV="1">
            <a:off x="8076338" y="3074607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3" name="Google Shape;98;p13">
            <a:extLst>
              <a:ext uri="{FF2B5EF4-FFF2-40B4-BE49-F238E27FC236}">
                <a16:creationId xmlns:a16="http://schemas.microsoft.com/office/drawing/2014/main" id="{830F5CDE-4704-4C05-ABD4-151961C04A23}"/>
              </a:ext>
            </a:extLst>
          </p:cNvPr>
          <p:cNvSpPr/>
          <p:nvPr/>
        </p:nvSpPr>
        <p:spPr>
          <a:xfrm>
            <a:off x="8217039" y="2791832"/>
            <a:ext cx="325022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CPU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99;p13">
            <a:extLst>
              <a:ext uri="{FF2B5EF4-FFF2-40B4-BE49-F238E27FC236}">
                <a16:creationId xmlns:a16="http://schemas.microsoft.com/office/drawing/2014/main" id="{622F935F-A5DE-4F11-9062-FDC443987F23}"/>
              </a:ext>
            </a:extLst>
          </p:cNvPr>
          <p:cNvSpPr/>
          <p:nvPr/>
        </p:nvSpPr>
        <p:spPr>
          <a:xfrm>
            <a:off x="8217039" y="3001251"/>
            <a:ext cx="325022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APU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00;p13">
            <a:extLst>
              <a:ext uri="{FF2B5EF4-FFF2-40B4-BE49-F238E27FC236}">
                <a16:creationId xmlns:a16="http://schemas.microsoft.com/office/drawing/2014/main" id="{7061CB3B-D77A-4EE0-9114-C847F41AA8F8}"/>
              </a:ext>
            </a:extLst>
          </p:cNvPr>
          <p:cNvCxnSpPr/>
          <p:nvPr/>
        </p:nvCxnSpPr>
        <p:spPr>
          <a:xfrm>
            <a:off x="8071420" y="2437109"/>
            <a:ext cx="0" cy="647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6" name="Google Shape;106;p13"/>
          <p:cNvSpPr/>
          <p:nvPr/>
        </p:nvSpPr>
        <p:spPr>
          <a:xfrm>
            <a:off x="7717220" y="2425740"/>
            <a:ext cx="1047363" cy="29202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2000 Series releases timeline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70;p13">
            <a:extLst>
              <a:ext uri="{FF2B5EF4-FFF2-40B4-BE49-F238E27FC236}">
                <a16:creationId xmlns:a16="http://schemas.microsoft.com/office/drawing/2014/main" id="{E157DBF9-E436-4C8D-B048-09FAB21F16B0}"/>
              </a:ext>
            </a:extLst>
          </p:cNvPr>
          <p:cNvCxnSpPr>
            <a:cxnSpLocks/>
          </p:cNvCxnSpPr>
          <p:nvPr/>
        </p:nvCxnSpPr>
        <p:spPr>
          <a:xfrm flipV="1">
            <a:off x="7054343" y="3067511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27" name="Google Shape;71;p13">
            <a:extLst>
              <a:ext uri="{FF2B5EF4-FFF2-40B4-BE49-F238E27FC236}">
                <a16:creationId xmlns:a16="http://schemas.microsoft.com/office/drawing/2014/main" id="{EEAEEA6E-C8D1-4727-8E22-B6B324852498}"/>
              </a:ext>
            </a:extLst>
          </p:cNvPr>
          <p:cNvCxnSpPr>
            <a:cxnSpLocks/>
          </p:cNvCxnSpPr>
          <p:nvPr/>
        </p:nvCxnSpPr>
        <p:spPr>
          <a:xfrm flipV="1">
            <a:off x="7062155" y="3271034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8" name="Google Shape;98;p13">
            <a:extLst>
              <a:ext uri="{FF2B5EF4-FFF2-40B4-BE49-F238E27FC236}">
                <a16:creationId xmlns:a16="http://schemas.microsoft.com/office/drawing/2014/main" id="{5FFD8237-A645-41BE-B215-A530ACBBE816}"/>
              </a:ext>
            </a:extLst>
          </p:cNvPr>
          <p:cNvSpPr/>
          <p:nvPr/>
        </p:nvSpPr>
        <p:spPr>
          <a:xfrm>
            <a:off x="6599245" y="2982613"/>
            <a:ext cx="482193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CPU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00;p13">
            <a:extLst>
              <a:ext uri="{FF2B5EF4-FFF2-40B4-BE49-F238E27FC236}">
                <a16:creationId xmlns:a16="http://schemas.microsoft.com/office/drawing/2014/main" id="{7B306256-FAE9-4B1C-A4E0-322C400AC4B8}"/>
              </a:ext>
            </a:extLst>
          </p:cNvPr>
          <p:cNvCxnSpPr>
            <a:cxnSpLocks/>
          </p:cNvCxnSpPr>
          <p:nvPr/>
        </p:nvCxnSpPr>
        <p:spPr>
          <a:xfrm>
            <a:off x="7258265" y="2797231"/>
            <a:ext cx="0" cy="48248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7" name="Google Shape;107;p13"/>
          <p:cNvSpPr/>
          <p:nvPr/>
        </p:nvSpPr>
        <p:spPr>
          <a:xfrm>
            <a:off x="6388395" y="2597758"/>
            <a:ext cx="1047363" cy="29202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3000 Series releases timeline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70;p13">
            <a:extLst>
              <a:ext uri="{FF2B5EF4-FFF2-40B4-BE49-F238E27FC236}">
                <a16:creationId xmlns:a16="http://schemas.microsoft.com/office/drawing/2014/main" id="{99A1C5CA-9CC5-4323-B246-C7ABBC2D7269}"/>
              </a:ext>
            </a:extLst>
          </p:cNvPr>
          <p:cNvCxnSpPr>
            <a:cxnSpLocks/>
          </p:cNvCxnSpPr>
          <p:nvPr/>
        </p:nvCxnSpPr>
        <p:spPr>
          <a:xfrm flipV="1">
            <a:off x="6801286" y="3512818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32" name="Google Shape;71;p13">
            <a:extLst>
              <a:ext uri="{FF2B5EF4-FFF2-40B4-BE49-F238E27FC236}">
                <a16:creationId xmlns:a16="http://schemas.microsoft.com/office/drawing/2014/main" id="{F849A4A0-F4C5-442E-B80B-CC1054AFA704}"/>
              </a:ext>
            </a:extLst>
          </p:cNvPr>
          <p:cNvCxnSpPr>
            <a:cxnSpLocks/>
          </p:cNvCxnSpPr>
          <p:nvPr/>
        </p:nvCxnSpPr>
        <p:spPr>
          <a:xfrm flipV="1">
            <a:off x="6809098" y="3716341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3" name="Google Shape;98;p13">
            <a:extLst>
              <a:ext uri="{FF2B5EF4-FFF2-40B4-BE49-F238E27FC236}">
                <a16:creationId xmlns:a16="http://schemas.microsoft.com/office/drawing/2014/main" id="{BFF0E04E-82B5-48C6-BC26-B9BF52E77947}"/>
              </a:ext>
            </a:extLst>
          </p:cNvPr>
          <p:cNvSpPr/>
          <p:nvPr/>
        </p:nvSpPr>
        <p:spPr>
          <a:xfrm>
            <a:off x="6382487" y="3427920"/>
            <a:ext cx="445894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99;p13">
            <a:extLst>
              <a:ext uri="{FF2B5EF4-FFF2-40B4-BE49-F238E27FC236}">
                <a16:creationId xmlns:a16="http://schemas.microsoft.com/office/drawing/2014/main" id="{17433231-A53E-4B7F-AEE3-D0F4FF07447E}"/>
              </a:ext>
            </a:extLst>
          </p:cNvPr>
          <p:cNvSpPr/>
          <p:nvPr/>
        </p:nvSpPr>
        <p:spPr>
          <a:xfrm>
            <a:off x="6382487" y="3637339"/>
            <a:ext cx="445894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00;p13">
            <a:extLst>
              <a:ext uri="{FF2B5EF4-FFF2-40B4-BE49-F238E27FC236}">
                <a16:creationId xmlns:a16="http://schemas.microsoft.com/office/drawing/2014/main" id="{15BF6C7D-0D46-4C47-86D1-8F6849A9537F}"/>
              </a:ext>
            </a:extLst>
          </p:cNvPr>
          <p:cNvCxnSpPr>
            <a:cxnSpLocks/>
          </p:cNvCxnSpPr>
          <p:nvPr/>
        </p:nvCxnSpPr>
        <p:spPr>
          <a:xfrm>
            <a:off x="7005208" y="3331051"/>
            <a:ext cx="0" cy="396866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9" name="Google Shape;99;p13">
            <a:extLst>
              <a:ext uri="{FF2B5EF4-FFF2-40B4-BE49-F238E27FC236}">
                <a16:creationId xmlns:a16="http://schemas.microsoft.com/office/drawing/2014/main" id="{8F37F84A-0AAD-40B4-86FA-5A9D7EE03A4A}"/>
              </a:ext>
            </a:extLst>
          </p:cNvPr>
          <p:cNvSpPr/>
          <p:nvPr/>
        </p:nvSpPr>
        <p:spPr>
          <a:xfrm>
            <a:off x="6599245" y="3192032"/>
            <a:ext cx="482193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APU</a:t>
            </a:r>
            <a:endParaRPr sz="7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70;p13">
            <a:extLst>
              <a:ext uri="{FF2B5EF4-FFF2-40B4-BE49-F238E27FC236}">
                <a16:creationId xmlns:a16="http://schemas.microsoft.com/office/drawing/2014/main" id="{B62D7D72-3DD7-46B4-A4EC-2E44D3E4C003}"/>
              </a:ext>
            </a:extLst>
          </p:cNvPr>
          <p:cNvCxnSpPr>
            <a:cxnSpLocks/>
          </p:cNvCxnSpPr>
          <p:nvPr/>
        </p:nvCxnSpPr>
        <p:spPr>
          <a:xfrm flipV="1">
            <a:off x="8071420" y="3673282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37" name="Google Shape;71;p13">
            <a:extLst>
              <a:ext uri="{FF2B5EF4-FFF2-40B4-BE49-F238E27FC236}">
                <a16:creationId xmlns:a16="http://schemas.microsoft.com/office/drawing/2014/main" id="{21A348D3-0967-4893-8D54-CFB3A1300100}"/>
              </a:ext>
            </a:extLst>
          </p:cNvPr>
          <p:cNvCxnSpPr>
            <a:cxnSpLocks/>
          </p:cNvCxnSpPr>
          <p:nvPr/>
        </p:nvCxnSpPr>
        <p:spPr>
          <a:xfrm flipV="1">
            <a:off x="8076338" y="3869519"/>
            <a:ext cx="197005" cy="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8" name="Google Shape;98;p13">
            <a:extLst>
              <a:ext uri="{FF2B5EF4-FFF2-40B4-BE49-F238E27FC236}">
                <a16:creationId xmlns:a16="http://schemas.microsoft.com/office/drawing/2014/main" id="{DEAD6819-CF5C-4707-A16E-B3101BD37B6B}"/>
              </a:ext>
            </a:extLst>
          </p:cNvPr>
          <p:cNvSpPr/>
          <p:nvPr/>
        </p:nvSpPr>
        <p:spPr>
          <a:xfrm>
            <a:off x="8217039" y="3586744"/>
            <a:ext cx="547544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APU</a:t>
            </a:r>
            <a:endParaRPr sz="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99;p13">
            <a:extLst>
              <a:ext uri="{FF2B5EF4-FFF2-40B4-BE49-F238E27FC236}">
                <a16:creationId xmlns:a16="http://schemas.microsoft.com/office/drawing/2014/main" id="{88ED8586-B667-4837-BFB0-9527A1EFA8C9}"/>
              </a:ext>
            </a:extLst>
          </p:cNvPr>
          <p:cNvSpPr/>
          <p:nvPr/>
        </p:nvSpPr>
        <p:spPr>
          <a:xfrm>
            <a:off x="8217039" y="3796163"/>
            <a:ext cx="547544" cy="158244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 APU</a:t>
            </a:r>
            <a:endParaRPr sz="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00;p13">
            <a:extLst>
              <a:ext uri="{FF2B5EF4-FFF2-40B4-BE49-F238E27FC236}">
                <a16:creationId xmlns:a16="http://schemas.microsoft.com/office/drawing/2014/main" id="{936DB7C9-57AA-4F0E-9919-9B4ACA853A0C}"/>
              </a:ext>
            </a:extLst>
          </p:cNvPr>
          <p:cNvCxnSpPr>
            <a:cxnSpLocks/>
          </p:cNvCxnSpPr>
          <p:nvPr/>
        </p:nvCxnSpPr>
        <p:spPr>
          <a:xfrm>
            <a:off x="8071420" y="3384104"/>
            <a:ext cx="0" cy="49304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" name="Google Shape;107;p13">
            <a:extLst>
              <a:ext uri="{FF2B5EF4-FFF2-40B4-BE49-F238E27FC236}">
                <a16:creationId xmlns:a16="http://schemas.microsoft.com/office/drawing/2014/main" id="{38011307-465A-46B5-8367-D0C9CB3FC547}"/>
              </a:ext>
            </a:extLst>
          </p:cNvPr>
          <p:cNvSpPr/>
          <p:nvPr/>
        </p:nvSpPr>
        <p:spPr>
          <a:xfrm>
            <a:off x="7722070" y="3240296"/>
            <a:ext cx="1047363" cy="292020"/>
          </a:xfrm>
          <a:prstGeom prst="rect">
            <a:avLst/>
          </a:prstGeom>
          <a:gradFill>
            <a:gsLst>
              <a:gs pos="0">
                <a:srgbClr val="FF9900"/>
              </a:gs>
              <a:gs pos="100000">
                <a:srgbClr val="E06666"/>
              </a:gs>
            </a:gsLst>
            <a:lin ang="8100019" scaled="0"/>
          </a:gradFill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4000 Series releases timeline</a:t>
            </a: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Montserrat</vt:lpstr>
      <vt:lpstr>Arial</vt:lpstr>
      <vt:lpstr>Spearmint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Jarukrit Sripaploen</cp:lastModifiedBy>
  <cp:revision>4</cp:revision>
  <dcterms:modified xsi:type="dcterms:W3CDTF">2020-08-23T15:06:50Z</dcterms:modified>
</cp:coreProperties>
</file>