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59" r:id="rId7"/>
    <p:sldId id="261" r:id="rId8"/>
    <p:sldId id="264" r:id="rId9"/>
    <p:sldId id="266" r:id="rId10"/>
    <p:sldId id="267" r:id="rId11"/>
    <p:sldId id="265"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A08E30-D636-4B37-A825-97C9F6CF6345}" type="datetimeFigureOut">
              <a:rPr lang="en-US" smtClean="0"/>
              <a:t>2/20/2020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C518F1B-536D-4450-BC19-47CC480EB72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65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08E30-D636-4B37-A825-97C9F6CF6345}"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18F1B-536D-4450-BC19-47CC480EB72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616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08E30-D636-4B37-A825-97C9F6CF6345}"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18F1B-536D-4450-BC19-47CC480EB72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2847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08E30-D636-4B37-A825-97C9F6CF6345}"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18F1B-536D-4450-BC19-47CC480EB72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111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08E30-D636-4B37-A825-97C9F6CF6345}"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18F1B-536D-4450-BC19-47CC480EB72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851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A08E30-D636-4B37-A825-97C9F6CF6345}"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18F1B-536D-4450-BC19-47CC480EB72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6146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A08E30-D636-4B37-A825-97C9F6CF6345}"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518F1B-536D-4450-BC19-47CC480EB72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379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A08E30-D636-4B37-A825-97C9F6CF6345}"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518F1B-536D-4450-BC19-47CC480EB72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997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A08E30-D636-4B37-A825-97C9F6CF6345}" type="datetimeFigureOut">
              <a:rPr lang="en-US" smtClean="0"/>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518F1B-536D-4450-BC19-47CC480EB725}" type="slidenum">
              <a:rPr lang="en-US" smtClean="0"/>
              <a:t>‹#›</a:t>
            </a:fld>
            <a:endParaRPr lang="en-US"/>
          </a:p>
        </p:txBody>
      </p:sp>
    </p:spTree>
    <p:extLst>
      <p:ext uri="{BB962C8B-B14F-4D97-AF65-F5344CB8AC3E}">
        <p14:creationId xmlns:p14="http://schemas.microsoft.com/office/powerpoint/2010/main" val="300780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A08E30-D636-4B37-A825-97C9F6CF6345}"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18F1B-536D-4450-BC19-47CC480EB72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598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2A08E30-D636-4B37-A825-97C9F6CF6345}" type="datetimeFigureOut">
              <a:rPr lang="en-US" smtClean="0"/>
              <a:t>2/20/2020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C518F1B-536D-4450-BC19-47CC480EB72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541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2A08E30-D636-4B37-A825-97C9F6CF6345}" type="datetimeFigureOut">
              <a:rPr lang="en-US" smtClean="0"/>
              <a:t>2/20/2020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518F1B-536D-4450-BC19-47CC480EB72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681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1b94e6bdfa.cognitiveclass.ai/lab?#data" TargetMode="External"/><Relationship Id="rId7" Type="http://schemas.openxmlformats.org/officeDocument/2006/relationships/hyperlink" Target="https://e-1b94e6bdfa.cognitiveclass.ai/lab?#conclusion" TargetMode="External"/><Relationship Id="rId2" Type="http://schemas.openxmlformats.org/officeDocument/2006/relationships/hyperlink" Target="https://e-1b94e6bdfa.cognitiveclass.ai/lab?#introduction" TargetMode="External"/><Relationship Id="rId1" Type="http://schemas.openxmlformats.org/officeDocument/2006/relationships/slideLayout" Target="../slideLayouts/slideLayout2.xml"/><Relationship Id="rId6" Type="http://schemas.openxmlformats.org/officeDocument/2006/relationships/hyperlink" Target="https://e-1b94e6bdfa.cognitiveclass.ai/lab?#results" TargetMode="External"/><Relationship Id="rId5" Type="http://schemas.openxmlformats.org/officeDocument/2006/relationships/hyperlink" Target="https://e-1b94e6bdfa.cognitiveclass.ai/lab?#analysis" TargetMode="External"/><Relationship Id="rId4" Type="http://schemas.openxmlformats.org/officeDocument/2006/relationships/hyperlink" Target="https://e-1b94e6bdfa.cognitiveclass.ai/lab?#methodolog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1b94e6bdfa.cognitiveclass.ai/lab?#CityLocation" TargetMode="External"/><Relationship Id="rId2" Type="http://schemas.openxmlformats.org/officeDocument/2006/relationships/hyperlink" Target="https://e-1b94e6bdfa.cognitiveclass.ai/lab?#City" TargetMode="External"/><Relationship Id="rId1" Type="http://schemas.openxmlformats.org/officeDocument/2006/relationships/slideLayout" Target="../slideLayouts/slideLayout2.xml"/><Relationship Id="rId4" Type="http://schemas.openxmlformats.org/officeDocument/2006/relationships/hyperlink" Target="https://e-1b94e6bdfa.cognitiveclass.ai/lab?#Foursquar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4982-26C7-4434-9CE2-8792EE5CEC95}"/>
              </a:ext>
            </a:extLst>
          </p:cNvPr>
          <p:cNvSpPr>
            <a:spLocks noGrp="1"/>
          </p:cNvSpPr>
          <p:nvPr>
            <p:ph type="ctrTitle"/>
          </p:nvPr>
        </p:nvSpPr>
        <p:spPr/>
        <p:txBody>
          <a:bodyPr>
            <a:normAutofit fontScale="90000"/>
          </a:bodyPr>
          <a:lstStyle/>
          <a:p>
            <a:r>
              <a:rPr lang="en-US" b="1" dirty="0"/>
              <a:t>Find Which restaurant type should be open in  Columbia, MO</a:t>
            </a:r>
            <a:endParaRPr lang="en-US" dirty="0"/>
          </a:p>
        </p:txBody>
      </p:sp>
      <p:sp>
        <p:nvSpPr>
          <p:cNvPr id="3" name="Subtitle 2">
            <a:extLst>
              <a:ext uri="{FF2B5EF4-FFF2-40B4-BE49-F238E27FC236}">
                <a16:creationId xmlns:a16="http://schemas.microsoft.com/office/drawing/2014/main" id="{B14221C6-1186-4C65-97A8-90896D371840}"/>
              </a:ext>
            </a:extLst>
          </p:cNvPr>
          <p:cNvSpPr>
            <a:spLocks noGrp="1"/>
          </p:cNvSpPr>
          <p:nvPr>
            <p:ph type="subTitle" idx="1"/>
          </p:nvPr>
        </p:nvSpPr>
        <p:spPr/>
        <p:txBody>
          <a:bodyPr/>
          <a:lstStyle/>
          <a:p>
            <a:r>
              <a:rPr lang="en-US" dirty="0"/>
              <a:t>Krit Pattamadit</a:t>
            </a:r>
          </a:p>
        </p:txBody>
      </p:sp>
    </p:spTree>
    <p:extLst>
      <p:ext uri="{BB962C8B-B14F-4D97-AF65-F5344CB8AC3E}">
        <p14:creationId xmlns:p14="http://schemas.microsoft.com/office/powerpoint/2010/main" val="153142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0C779-B75F-42C2-94AA-A5329ABE5B67}"/>
              </a:ext>
            </a:extLst>
          </p:cNvPr>
          <p:cNvSpPr>
            <a:spLocks noGrp="1"/>
          </p:cNvSpPr>
          <p:nvPr>
            <p:ph type="title"/>
          </p:nvPr>
        </p:nvSpPr>
        <p:spPr/>
        <p:txBody>
          <a:bodyPr/>
          <a:lstStyle/>
          <a:p>
            <a:r>
              <a:rPr lang="en-US" dirty="0"/>
              <a:t>Analysis and discussion</a:t>
            </a:r>
          </a:p>
        </p:txBody>
      </p:sp>
      <p:pic>
        <p:nvPicPr>
          <p:cNvPr id="4" name="Content Placeholder 3">
            <a:extLst>
              <a:ext uri="{FF2B5EF4-FFF2-40B4-BE49-F238E27FC236}">
                <a16:creationId xmlns:a16="http://schemas.microsoft.com/office/drawing/2014/main" id="{2637555A-1265-4F54-8A1A-5B7335ABE2D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293881" y="2016125"/>
            <a:ext cx="5918563" cy="3449638"/>
          </a:xfrm>
          <a:prstGeom prst="rect">
            <a:avLst/>
          </a:prstGeom>
          <a:noFill/>
          <a:ln>
            <a:noFill/>
          </a:ln>
        </p:spPr>
      </p:pic>
    </p:spTree>
    <p:extLst>
      <p:ext uri="{BB962C8B-B14F-4D97-AF65-F5344CB8AC3E}">
        <p14:creationId xmlns:p14="http://schemas.microsoft.com/office/powerpoint/2010/main" val="2716648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0C779-B75F-42C2-94AA-A5329ABE5B67}"/>
              </a:ext>
            </a:extLst>
          </p:cNvPr>
          <p:cNvSpPr>
            <a:spLocks noGrp="1"/>
          </p:cNvSpPr>
          <p:nvPr>
            <p:ph type="title"/>
          </p:nvPr>
        </p:nvSpPr>
        <p:spPr/>
        <p:txBody>
          <a:bodyPr/>
          <a:lstStyle/>
          <a:p>
            <a:r>
              <a:rPr lang="en-US" dirty="0"/>
              <a:t>Analysis and discussion</a:t>
            </a:r>
          </a:p>
        </p:txBody>
      </p:sp>
      <p:sp>
        <p:nvSpPr>
          <p:cNvPr id="3" name="Content Placeholder 2">
            <a:extLst>
              <a:ext uri="{FF2B5EF4-FFF2-40B4-BE49-F238E27FC236}">
                <a16:creationId xmlns:a16="http://schemas.microsoft.com/office/drawing/2014/main" id="{15DC1E1D-EC02-41AD-822A-AD1C5E111F55}"/>
              </a:ext>
            </a:extLst>
          </p:cNvPr>
          <p:cNvSpPr>
            <a:spLocks noGrp="1"/>
          </p:cNvSpPr>
          <p:nvPr>
            <p:ph idx="1"/>
          </p:nvPr>
        </p:nvSpPr>
        <p:spPr/>
        <p:txBody>
          <a:bodyPr/>
          <a:lstStyle/>
          <a:p>
            <a:r>
              <a:rPr lang="en-US" dirty="0">
                <a:effectLst/>
              </a:rPr>
              <a:t>Improvement ideas</a:t>
            </a:r>
          </a:p>
          <a:p>
            <a:pPr lvl="1"/>
            <a:r>
              <a:rPr lang="en-US" dirty="0"/>
              <a:t>Foursquare API - instead using latitude and longitude as the criteria searching, there are might need to searching via searching area instead. Also there are limited search, these could be increase maximum search and increase radius of city</a:t>
            </a:r>
            <a:endParaRPr lang="en-US" sz="2800" dirty="0"/>
          </a:p>
          <a:p>
            <a:pPr lvl="0"/>
            <a:r>
              <a:rPr lang="en-US" dirty="0"/>
              <a:t> </a:t>
            </a:r>
            <a:endParaRPr lang="en-US" sz="3200" dirty="0"/>
          </a:p>
          <a:p>
            <a:pPr lvl="1"/>
            <a:r>
              <a:rPr lang="en-US" dirty="0"/>
              <a:t>Modeling - the data for modeling use only restaurant type ratio as a feature for clustering model. For improvement, it could include data such as city demographic, restaurant reviews, or include other type of building beside restaurant to find additional factors</a:t>
            </a:r>
            <a:endParaRPr lang="en-US" sz="2800" dirty="0"/>
          </a:p>
          <a:p>
            <a:endParaRPr lang="en-US" dirty="0"/>
          </a:p>
        </p:txBody>
      </p:sp>
    </p:spTree>
    <p:extLst>
      <p:ext uri="{BB962C8B-B14F-4D97-AF65-F5344CB8AC3E}">
        <p14:creationId xmlns:p14="http://schemas.microsoft.com/office/powerpoint/2010/main" val="181043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E02D-8793-4451-9398-8602536D6C3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62D54F0-0B96-4679-84E1-16E38FBC28CE}"/>
              </a:ext>
            </a:extLst>
          </p:cNvPr>
          <p:cNvSpPr>
            <a:spLocks noGrp="1"/>
          </p:cNvSpPr>
          <p:nvPr>
            <p:ph idx="1"/>
          </p:nvPr>
        </p:nvSpPr>
        <p:spPr/>
        <p:txBody>
          <a:bodyPr/>
          <a:lstStyle/>
          <a:p>
            <a:r>
              <a:rPr lang="en-US" dirty="0"/>
              <a:t>Purpose of this project was to find which type of restaurant that likely could open the new one. By grouping pattern restaurant type compare with nearby city in the state. it found out there are around 18 city that similar to Columbia. When upon find detail of the group there are some interesting shop that Columbia didn't open but there are available to other similar city such as Brazilian Caribbean shop. Thus, this would are guideline to help exploration by stakeholders to found new venture.</a:t>
            </a:r>
          </a:p>
          <a:p>
            <a:endParaRPr lang="en-US" dirty="0"/>
          </a:p>
        </p:txBody>
      </p:sp>
    </p:spTree>
    <p:extLst>
      <p:ext uri="{BB962C8B-B14F-4D97-AF65-F5344CB8AC3E}">
        <p14:creationId xmlns:p14="http://schemas.microsoft.com/office/powerpoint/2010/main" val="3029881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D65C-EBF1-43BD-8EC9-9ED921C24DB4}"/>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42726533-3D77-439D-A419-E4F950D8AD1D}"/>
              </a:ext>
            </a:extLst>
          </p:cNvPr>
          <p:cNvSpPr>
            <a:spLocks noGrp="1"/>
          </p:cNvSpPr>
          <p:nvPr>
            <p:ph idx="1"/>
          </p:nvPr>
        </p:nvSpPr>
        <p:spPr/>
        <p:txBody>
          <a:bodyPr/>
          <a:lstStyle/>
          <a:p>
            <a:r>
              <a:rPr lang="en-US" dirty="0">
                <a:hlinkClick r:id="rId2"/>
              </a:rPr>
              <a:t>Introduction: Business Problem</a:t>
            </a:r>
            <a:endParaRPr lang="en-US" dirty="0"/>
          </a:p>
          <a:p>
            <a:r>
              <a:rPr lang="en-US" dirty="0">
                <a:hlinkClick r:id="rId3"/>
              </a:rPr>
              <a:t>Data</a:t>
            </a:r>
            <a:endParaRPr lang="en-US" dirty="0"/>
          </a:p>
          <a:p>
            <a:r>
              <a:rPr lang="en-US" dirty="0">
                <a:hlinkClick r:id="rId4"/>
              </a:rPr>
              <a:t>Methodology</a:t>
            </a:r>
            <a:endParaRPr lang="en-US" dirty="0"/>
          </a:p>
          <a:p>
            <a:r>
              <a:rPr lang="en-US" dirty="0">
                <a:hlinkClick r:id="rId5"/>
              </a:rPr>
              <a:t>Analysis</a:t>
            </a:r>
            <a:endParaRPr lang="en-US" dirty="0"/>
          </a:p>
          <a:p>
            <a:r>
              <a:rPr lang="en-US" dirty="0">
                <a:hlinkClick r:id="rId6"/>
              </a:rPr>
              <a:t>Results and Discussion</a:t>
            </a:r>
            <a:endParaRPr lang="en-US" dirty="0"/>
          </a:p>
          <a:p>
            <a:r>
              <a:rPr lang="en-US" dirty="0">
                <a:hlinkClick r:id="rId7"/>
              </a:rPr>
              <a:t>Conclusion</a:t>
            </a:r>
            <a:endParaRPr lang="en-US" dirty="0"/>
          </a:p>
        </p:txBody>
      </p:sp>
    </p:spTree>
    <p:extLst>
      <p:ext uri="{BB962C8B-B14F-4D97-AF65-F5344CB8AC3E}">
        <p14:creationId xmlns:p14="http://schemas.microsoft.com/office/powerpoint/2010/main" val="2869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D140-BF69-427D-B8D7-D6A81CB1F51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454619E-4F45-45A9-8DFD-B26E7E23B34F}"/>
              </a:ext>
            </a:extLst>
          </p:cNvPr>
          <p:cNvSpPr>
            <a:spLocks noGrp="1"/>
          </p:cNvSpPr>
          <p:nvPr>
            <p:ph idx="1"/>
          </p:nvPr>
        </p:nvSpPr>
        <p:spPr/>
        <p:txBody>
          <a:bodyPr/>
          <a:lstStyle/>
          <a:p>
            <a:r>
              <a:rPr lang="en-US" b="1" dirty="0"/>
              <a:t>Columbia, Missouri</a:t>
            </a:r>
            <a:r>
              <a:rPr lang="en-US" dirty="0"/>
              <a:t> is the city I spend most of 5 years to complete degree. Columbia is university city where there are not many types of restaurants or not many types of entertainment area. The goal is using machine learning to recommend what kind of restaurant should it be open in Columbia.</a:t>
            </a:r>
          </a:p>
          <a:p>
            <a:endParaRPr lang="en-US" dirty="0"/>
          </a:p>
        </p:txBody>
      </p:sp>
      <p:pic>
        <p:nvPicPr>
          <p:cNvPr id="1026" name="Picture 2" descr="Image result for columbia mo">
            <a:extLst>
              <a:ext uri="{FF2B5EF4-FFF2-40B4-BE49-F238E27FC236}">
                <a16:creationId xmlns:a16="http://schemas.microsoft.com/office/drawing/2014/main" id="{97B33FF2-23F2-4E49-BA4F-961F6B752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657" y="3630930"/>
            <a:ext cx="4762499" cy="317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11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8444-B054-4FD3-B523-C0FE8F6CEF1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2E4561F-4855-4CCE-AE44-A93844772847}"/>
              </a:ext>
            </a:extLst>
          </p:cNvPr>
          <p:cNvSpPr>
            <a:spLocks noGrp="1"/>
          </p:cNvSpPr>
          <p:nvPr>
            <p:ph idx="1"/>
          </p:nvPr>
        </p:nvSpPr>
        <p:spPr/>
        <p:txBody>
          <a:bodyPr/>
          <a:lstStyle/>
          <a:p>
            <a:pPr lvl="0"/>
            <a:r>
              <a:rPr lang="en-US" u="sng" dirty="0">
                <a:hlinkClick r:id="rId2"/>
              </a:rPr>
              <a:t>City names in Missouri State along with population Consensus</a:t>
            </a:r>
            <a:endParaRPr lang="en-US" dirty="0"/>
          </a:p>
          <a:p>
            <a:pPr lvl="0"/>
            <a:r>
              <a:rPr lang="en-US" u="sng" dirty="0">
                <a:hlinkClick r:id="rId3"/>
              </a:rPr>
              <a:t>City list along with </a:t>
            </a:r>
            <a:r>
              <a:rPr lang="en-US" u="sng" dirty="0" err="1">
                <a:hlinkClick r:id="rId3"/>
              </a:rPr>
              <a:t>lattitude</a:t>
            </a:r>
            <a:r>
              <a:rPr lang="en-US" u="sng" dirty="0">
                <a:hlinkClick r:id="rId3"/>
              </a:rPr>
              <a:t> and </a:t>
            </a:r>
            <a:r>
              <a:rPr lang="en-US" u="sng" dirty="0" err="1">
                <a:hlinkClick r:id="rId3"/>
              </a:rPr>
              <a:t>longtitude</a:t>
            </a:r>
            <a:endParaRPr lang="en-US" dirty="0"/>
          </a:p>
          <a:p>
            <a:pPr lvl="0"/>
            <a:r>
              <a:rPr lang="en-US" u="sng" dirty="0">
                <a:hlinkClick r:id="rId4"/>
              </a:rPr>
              <a:t>Four Square API</a:t>
            </a:r>
            <a:endParaRPr lang="en-US" dirty="0"/>
          </a:p>
          <a:p>
            <a:endParaRPr lang="en-US" dirty="0"/>
          </a:p>
        </p:txBody>
      </p:sp>
    </p:spTree>
    <p:extLst>
      <p:ext uri="{BB962C8B-B14F-4D97-AF65-F5344CB8AC3E}">
        <p14:creationId xmlns:p14="http://schemas.microsoft.com/office/powerpoint/2010/main" val="2525465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D3CFF-ED55-4EBC-B2B8-67F7C2160391}"/>
              </a:ext>
            </a:extLst>
          </p:cNvPr>
          <p:cNvSpPr>
            <a:spLocks noGrp="1"/>
          </p:cNvSpPr>
          <p:nvPr>
            <p:ph type="title"/>
          </p:nvPr>
        </p:nvSpPr>
        <p:spPr/>
        <p:txBody>
          <a:bodyPr/>
          <a:lstStyle/>
          <a:p>
            <a:r>
              <a:rPr lang="en-US" dirty="0"/>
              <a:t>Data</a:t>
            </a:r>
          </a:p>
        </p:txBody>
      </p:sp>
      <p:pic>
        <p:nvPicPr>
          <p:cNvPr id="4" name="Content Placeholder 3">
            <a:extLst>
              <a:ext uri="{FF2B5EF4-FFF2-40B4-BE49-F238E27FC236}">
                <a16:creationId xmlns:a16="http://schemas.microsoft.com/office/drawing/2014/main" id="{5469B765-1213-42B7-921C-C7385C272F3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51341" y="365125"/>
            <a:ext cx="5390271" cy="2504048"/>
          </a:xfrm>
          <a:prstGeom prst="rect">
            <a:avLst/>
          </a:prstGeom>
          <a:noFill/>
          <a:ln>
            <a:noFill/>
          </a:ln>
        </p:spPr>
      </p:pic>
      <p:pic>
        <p:nvPicPr>
          <p:cNvPr id="5" name="Picture 4">
            <a:extLst>
              <a:ext uri="{FF2B5EF4-FFF2-40B4-BE49-F238E27FC236}">
                <a16:creationId xmlns:a16="http://schemas.microsoft.com/office/drawing/2014/main" id="{6F2B6D5C-D6CF-4470-95BA-455204D5DB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21863" y="2387600"/>
            <a:ext cx="5353050" cy="4105275"/>
          </a:xfrm>
          <a:prstGeom prst="rect">
            <a:avLst/>
          </a:prstGeom>
          <a:noFill/>
          <a:ln>
            <a:noFill/>
          </a:ln>
        </p:spPr>
      </p:pic>
      <p:sp>
        <p:nvSpPr>
          <p:cNvPr id="6" name="Arrow: Right 5">
            <a:extLst>
              <a:ext uri="{FF2B5EF4-FFF2-40B4-BE49-F238E27FC236}">
                <a16:creationId xmlns:a16="http://schemas.microsoft.com/office/drawing/2014/main" id="{AD010F92-CC35-4DA1-A909-08268714881C}"/>
              </a:ext>
            </a:extLst>
          </p:cNvPr>
          <p:cNvSpPr/>
          <p:nvPr/>
        </p:nvSpPr>
        <p:spPr>
          <a:xfrm rot="8821804">
            <a:off x="6842576" y="3192739"/>
            <a:ext cx="1322363" cy="450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603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098E-E597-4701-9EF2-A81C666935A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6626C8F-76BD-4ECD-91A7-E81A299A4C63}"/>
              </a:ext>
            </a:extLst>
          </p:cNvPr>
          <p:cNvSpPr>
            <a:spLocks noGrp="1"/>
          </p:cNvSpPr>
          <p:nvPr>
            <p:ph idx="1"/>
          </p:nvPr>
        </p:nvSpPr>
        <p:spPr/>
        <p:txBody>
          <a:bodyPr>
            <a:normAutofit fontScale="92500" lnSpcReduction="10000"/>
          </a:bodyPr>
          <a:lstStyle/>
          <a:p>
            <a:r>
              <a:rPr lang="en-US" dirty="0"/>
              <a:t>Using Missouri City Data to and find Restaurant types from Foursquare API</a:t>
            </a:r>
          </a:p>
          <a:p>
            <a:endParaRPr lang="en-US" dirty="0"/>
          </a:p>
          <a:p>
            <a:endParaRPr lang="en-US" dirty="0"/>
          </a:p>
          <a:p>
            <a:endParaRPr lang="en-US" dirty="0"/>
          </a:p>
          <a:p>
            <a:endParaRPr lang="en-US" dirty="0"/>
          </a:p>
          <a:p>
            <a:endParaRPr lang="en-US" dirty="0"/>
          </a:p>
          <a:p>
            <a:r>
              <a:rPr lang="en-US" dirty="0"/>
              <a:t>Then using  K-mean Clustering to determine city that have similar pattern in Columbia. And use information to recommend restaurant type</a:t>
            </a:r>
          </a:p>
        </p:txBody>
      </p:sp>
      <p:pic>
        <p:nvPicPr>
          <p:cNvPr id="5" name="Picture 4">
            <a:extLst>
              <a:ext uri="{FF2B5EF4-FFF2-40B4-BE49-F238E27FC236}">
                <a16:creationId xmlns:a16="http://schemas.microsoft.com/office/drawing/2014/main" id="{F696606C-9F2F-4200-910E-EA27C5E837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10818" y="2335238"/>
            <a:ext cx="6584315" cy="2398614"/>
          </a:xfrm>
          <a:prstGeom prst="rect">
            <a:avLst/>
          </a:prstGeom>
          <a:noFill/>
          <a:ln>
            <a:noFill/>
          </a:ln>
        </p:spPr>
      </p:pic>
    </p:spTree>
    <p:extLst>
      <p:ext uri="{BB962C8B-B14F-4D97-AF65-F5344CB8AC3E}">
        <p14:creationId xmlns:p14="http://schemas.microsoft.com/office/powerpoint/2010/main" val="239361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0C779-B75F-42C2-94AA-A5329ABE5B67}"/>
              </a:ext>
            </a:extLst>
          </p:cNvPr>
          <p:cNvSpPr>
            <a:spLocks noGrp="1"/>
          </p:cNvSpPr>
          <p:nvPr>
            <p:ph type="title"/>
          </p:nvPr>
        </p:nvSpPr>
        <p:spPr/>
        <p:txBody>
          <a:bodyPr/>
          <a:lstStyle/>
          <a:p>
            <a:r>
              <a:rPr lang="en-US" dirty="0"/>
              <a:t>Analysis and discussion</a:t>
            </a:r>
          </a:p>
        </p:txBody>
      </p:sp>
      <p:sp>
        <p:nvSpPr>
          <p:cNvPr id="3" name="Content Placeholder 2">
            <a:extLst>
              <a:ext uri="{FF2B5EF4-FFF2-40B4-BE49-F238E27FC236}">
                <a16:creationId xmlns:a16="http://schemas.microsoft.com/office/drawing/2014/main" id="{15DC1E1D-EC02-41AD-822A-AD1C5E111F55}"/>
              </a:ext>
            </a:extLst>
          </p:cNvPr>
          <p:cNvSpPr>
            <a:spLocks noGrp="1"/>
          </p:cNvSpPr>
          <p:nvPr>
            <p:ph idx="1"/>
          </p:nvPr>
        </p:nvSpPr>
        <p:spPr/>
        <p:txBody>
          <a:bodyPr/>
          <a:lstStyle/>
          <a:p>
            <a:r>
              <a:rPr lang="en-US" dirty="0"/>
              <a:t>For City in Missouri State top 168 populated City, There are 5681 restaurants with 75 unique category Venues</a:t>
            </a:r>
          </a:p>
        </p:txBody>
      </p:sp>
      <p:pic>
        <p:nvPicPr>
          <p:cNvPr id="4" name="Picture 3">
            <a:extLst>
              <a:ext uri="{FF2B5EF4-FFF2-40B4-BE49-F238E27FC236}">
                <a16:creationId xmlns:a16="http://schemas.microsoft.com/office/drawing/2014/main" id="{F8F5F985-45CA-44CE-A6D6-301D2E757678}"/>
              </a:ext>
            </a:extLst>
          </p:cNvPr>
          <p:cNvPicPr>
            <a:picLocks noChangeAspect="1"/>
          </p:cNvPicPr>
          <p:nvPr/>
        </p:nvPicPr>
        <p:blipFill>
          <a:blip r:embed="rId2"/>
          <a:stretch>
            <a:fillRect/>
          </a:stretch>
        </p:blipFill>
        <p:spPr>
          <a:xfrm>
            <a:off x="3713871" y="2765022"/>
            <a:ext cx="3808228" cy="3411941"/>
          </a:xfrm>
          <a:prstGeom prst="rect">
            <a:avLst/>
          </a:prstGeom>
        </p:spPr>
      </p:pic>
    </p:spTree>
    <p:extLst>
      <p:ext uri="{BB962C8B-B14F-4D97-AF65-F5344CB8AC3E}">
        <p14:creationId xmlns:p14="http://schemas.microsoft.com/office/powerpoint/2010/main" val="36871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0C779-B75F-42C2-94AA-A5329ABE5B67}"/>
              </a:ext>
            </a:extLst>
          </p:cNvPr>
          <p:cNvSpPr>
            <a:spLocks noGrp="1"/>
          </p:cNvSpPr>
          <p:nvPr>
            <p:ph type="title"/>
          </p:nvPr>
        </p:nvSpPr>
        <p:spPr/>
        <p:txBody>
          <a:bodyPr/>
          <a:lstStyle/>
          <a:p>
            <a:r>
              <a:rPr lang="en-US" dirty="0"/>
              <a:t>Analysis and discussion</a:t>
            </a:r>
          </a:p>
        </p:txBody>
      </p:sp>
      <p:sp>
        <p:nvSpPr>
          <p:cNvPr id="3" name="Content Placeholder 2">
            <a:extLst>
              <a:ext uri="{FF2B5EF4-FFF2-40B4-BE49-F238E27FC236}">
                <a16:creationId xmlns:a16="http://schemas.microsoft.com/office/drawing/2014/main" id="{15DC1E1D-EC02-41AD-822A-AD1C5E111F55}"/>
              </a:ext>
            </a:extLst>
          </p:cNvPr>
          <p:cNvSpPr>
            <a:spLocks noGrp="1"/>
          </p:cNvSpPr>
          <p:nvPr>
            <p:ph idx="1"/>
          </p:nvPr>
        </p:nvSpPr>
        <p:spPr/>
        <p:txBody>
          <a:bodyPr/>
          <a:lstStyle/>
          <a:p>
            <a:r>
              <a:rPr lang="en-US" dirty="0"/>
              <a:t>By using Elbow method to determine suitable number K for clustering algorithm, the suitable number is 12. When apply the k-mean we found out there are 25 city they have similar trait like Columbia city.</a:t>
            </a:r>
          </a:p>
          <a:p>
            <a:endParaRPr lang="en-US" dirty="0"/>
          </a:p>
        </p:txBody>
      </p:sp>
    </p:spTree>
    <p:extLst>
      <p:ext uri="{BB962C8B-B14F-4D97-AF65-F5344CB8AC3E}">
        <p14:creationId xmlns:p14="http://schemas.microsoft.com/office/powerpoint/2010/main" val="158067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0C779-B75F-42C2-94AA-A5329ABE5B67}"/>
              </a:ext>
            </a:extLst>
          </p:cNvPr>
          <p:cNvSpPr>
            <a:spLocks noGrp="1"/>
          </p:cNvSpPr>
          <p:nvPr>
            <p:ph type="title"/>
          </p:nvPr>
        </p:nvSpPr>
        <p:spPr/>
        <p:txBody>
          <a:bodyPr/>
          <a:lstStyle/>
          <a:p>
            <a:r>
              <a:rPr lang="en-US" dirty="0"/>
              <a:t>Analysis and discussion</a:t>
            </a:r>
          </a:p>
        </p:txBody>
      </p:sp>
      <p:pic>
        <p:nvPicPr>
          <p:cNvPr id="4" name="Content Placeholder 3">
            <a:extLst>
              <a:ext uri="{FF2B5EF4-FFF2-40B4-BE49-F238E27FC236}">
                <a16:creationId xmlns:a16="http://schemas.microsoft.com/office/drawing/2014/main" id="{01A8A5EB-5943-41EE-87B8-9458DD1F69D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1273" y="1797490"/>
            <a:ext cx="2698315" cy="4351338"/>
          </a:xfrm>
          <a:prstGeom prst="rect">
            <a:avLst/>
          </a:prstGeom>
          <a:noFill/>
          <a:ln>
            <a:noFill/>
          </a:ln>
        </p:spPr>
      </p:pic>
      <p:pic>
        <p:nvPicPr>
          <p:cNvPr id="5" name="Picture 4">
            <a:extLst>
              <a:ext uri="{FF2B5EF4-FFF2-40B4-BE49-F238E27FC236}">
                <a16:creationId xmlns:a16="http://schemas.microsoft.com/office/drawing/2014/main" id="{A92315CA-A30B-4BD8-8F17-773080CDF72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41742" y="2301839"/>
            <a:ext cx="5731510" cy="3342640"/>
          </a:xfrm>
          <a:prstGeom prst="rect">
            <a:avLst/>
          </a:prstGeom>
          <a:noFill/>
          <a:ln>
            <a:noFill/>
          </a:ln>
        </p:spPr>
      </p:pic>
    </p:spTree>
    <p:extLst>
      <p:ext uri="{BB962C8B-B14F-4D97-AF65-F5344CB8AC3E}">
        <p14:creationId xmlns:p14="http://schemas.microsoft.com/office/powerpoint/2010/main" val="1752366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26</TotalTime>
  <Words>293</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Find Which restaurant type should be open in  Columbia, MO</vt:lpstr>
      <vt:lpstr>Table of Content</vt:lpstr>
      <vt:lpstr>Introduction</vt:lpstr>
      <vt:lpstr>Data</vt:lpstr>
      <vt:lpstr>Data</vt:lpstr>
      <vt:lpstr>Methodology</vt:lpstr>
      <vt:lpstr>Analysis and discussion</vt:lpstr>
      <vt:lpstr>Analysis and discussion</vt:lpstr>
      <vt:lpstr>Analysis and discussion</vt:lpstr>
      <vt:lpstr>Analysis and discussion</vt:lpstr>
      <vt:lpstr>Analysis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Which restaurant type should be open in  Columbia, MO</dc:title>
  <dc:creator>KRIT PATTAMADIT (GSO2-DNA-DNA)</dc:creator>
  <cp:lastModifiedBy>KRIT PATTAMADIT (GSO2-DNA-DNA)</cp:lastModifiedBy>
  <cp:revision>3</cp:revision>
  <dcterms:created xsi:type="dcterms:W3CDTF">2020-02-20T05:14:02Z</dcterms:created>
  <dcterms:modified xsi:type="dcterms:W3CDTF">2020-02-20T05:40:35Z</dcterms:modified>
</cp:coreProperties>
</file>